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1189F-EEB6-4351-B5BA-BA79C1F1F90E}" v="328" dt="2020-11-15T00:37:3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Vatri" userId="0c0ad332bb013b7d" providerId="LiveId" clId="{8771189F-EEB6-4351-B5BA-BA79C1F1F90E}"/>
    <pc:docChg chg="undo redo custSel mod addSld delSld modSld sldOrd delMainMaster">
      <pc:chgData name="Marco Vatri" userId="0c0ad332bb013b7d" providerId="LiveId" clId="{8771189F-EEB6-4351-B5BA-BA79C1F1F90E}" dt="2020-11-15T00:38:07.915" v="3461" actId="1076"/>
      <pc:docMkLst>
        <pc:docMk/>
      </pc:docMkLst>
      <pc:sldChg chg="del">
        <pc:chgData name="Marco Vatri" userId="0c0ad332bb013b7d" providerId="LiveId" clId="{8771189F-EEB6-4351-B5BA-BA79C1F1F90E}" dt="2020-11-15T00:35:15.640" v="3415" actId="47"/>
        <pc:sldMkLst>
          <pc:docMk/>
          <pc:sldMk cId="3399248959" sldId="257"/>
        </pc:sldMkLst>
      </pc:sldChg>
      <pc:sldChg chg="addSp delSp modSp new add mod setBg delDesignElem">
        <pc:chgData name="Marco Vatri" userId="0c0ad332bb013b7d" providerId="LiveId" clId="{8771189F-EEB6-4351-B5BA-BA79C1F1F90E}" dt="2020-11-14T21:33:02.932" v="1381" actId="207"/>
        <pc:sldMkLst>
          <pc:docMk/>
          <pc:sldMk cId="4209688720" sldId="259"/>
        </pc:sldMkLst>
        <pc:spChg chg="del">
          <ac:chgData name="Marco Vatri" userId="0c0ad332bb013b7d" providerId="LiveId" clId="{8771189F-EEB6-4351-B5BA-BA79C1F1F90E}" dt="2020-11-14T13:12:51.157" v="2"/>
          <ac:spMkLst>
            <pc:docMk/>
            <pc:sldMk cId="4209688720" sldId="259"/>
            <ac:spMk id="2" creationId="{5C4EAAEA-CE88-4BC1-89FA-8973A4374F56}"/>
          </ac:spMkLst>
        </pc:spChg>
        <pc:spChg chg="del">
          <ac:chgData name="Marco Vatri" userId="0c0ad332bb013b7d" providerId="LiveId" clId="{8771189F-EEB6-4351-B5BA-BA79C1F1F90E}" dt="2020-11-14T13:12:51.157" v="2"/>
          <ac:spMkLst>
            <pc:docMk/>
            <pc:sldMk cId="4209688720" sldId="259"/>
            <ac:spMk id="3" creationId="{0047F3E3-544D-4590-9C10-B1F869657D7B}"/>
          </ac:spMkLst>
        </pc:spChg>
        <pc:spChg chg="add mod">
          <ac:chgData name="Marco Vatri" userId="0c0ad332bb013b7d" providerId="LiveId" clId="{8771189F-EEB6-4351-B5BA-BA79C1F1F90E}" dt="2020-11-14T21:33:02.932" v="1381" actId="207"/>
          <ac:spMkLst>
            <pc:docMk/>
            <pc:sldMk cId="4209688720" sldId="259"/>
            <ac:spMk id="4" creationId="{022EFF6B-B9C8-411B-8027-55E305473EF3}"/>
          </ac:spMkLst>
        </pc:spChg>
        <pc:spChg chg="add mod">
          <ac:chgData name="Marco Vatri" userId="0c0ad332bb013b7d" providerId="LiveId" clId="{8771189F-EEB6-4351-B5BA-BA79C1F1F90E}" dt="2020-11-14T14:02:07.162" v="146" actId="20577"/>
          <ac:spMkLst>
            <pc:docMk/>
            <pc:sldMk cId="4209688720" sldId="259"/>
            <ac:spMk id="5" creationId="{3FE54F05-D265-431D-B49F-2A8C49749ED4}"/>
          </ac:spMkLst>
        </pc:spChg>
        <pc:spChg chg="add del">
          <ac:chgData name="Marco Vatri" userId="0c0ad332bb013b7d" providerId="LiveId" clId="{8771189F-EEB6-4351-B5BA-BA79C1F1F90E}" dt="2020-11-14T13:16:42.340" v="130" actId="26606"/>
          <ac:spMkLst>
            <pc:docMk/>
            <pc:sldMk cId="4209688720" sldId="259"/>
            <ac:spMk id="11" creationId="{04A130CA-991E-4C92-A494-EB7D8666EFED}"/>
          </ac:spMkLst>
        </pc:spChg>
        <pc:spChg chg="add del">
          <ac:chgData name="Marco Vatri" userId="0c0ad332bb013b7d" providerId="LiveId" clId="{8771189F-EEB6-4351-B5BA-BA79C1F1F90E}" dt="2020-11-14T13:16:42.340" v="130" actId="26606"/>
          <ac:spMkLst>
            <pc:docMk/>
            <pc:sldMk cId="4209688720" sldId="259"/>
            <ac:spMk id="13" creationId="{FC3C749F-9A26-4B1E-BC2E-572D03DF9593}"/>
          </ac:spMkLst>
        </pc:spChg>
        <pc:spChg chg="add del">
          <ac:chgData name="Marco Vatri" userId="0c0ad332bb013b7d" providerId="LiveId" clId="{8771189F-EEB6-4351-B5BA-BA79C1F1F90E}" dt="2020-11-14T13:16:42.340" v="130" actId="26606"/>
          <ac:spMkLst>
            <pc:docMk/>
            <pc:sldMk cId="4209688720" sldId="259"/>
            <ac:spMk id="15" creationId="{F98D51C6-1188-49B8-B829-31D2C2813F10}"/>
          </ac:spMkLst>
        </pc:spChg>
        <pc:spChg chg="add del">
          <ac:chgData name="Marco Vatri" userId="0c0ad332bb013b7d" providerId="LiveId" clId="{8771189F-EEB6-4351-B5BA-BA79C1F1F90E}" dt="2020-11-14T13:16:42.340" v="130" actId="26606"/>
          <ac:spMkLst>
            <pc:docMk/>
            <pc:sldMk cId="4209688720" sldId="259"/>
            <ac:spMk id="17" creationId="{456BA586-8922-4113-BD35-BBF1EB1A1F42}"/>
          </ac:spMkLst>
        </pc:spChg>
        <pc:spChg chg="add del">
          <ac:chgData name="Marco Vatri" userId="0c0ad332bb013b7d" providerId="LiveId" clId="{8771189F-EEB6-4351-B5BA-BA79C1F1F90E}" dt="2020-11-14T13:16:42.340" v="130" actId="26606"/>
          <ac:spMkLst>
            <pc:docMk/>
            <pc:sldMk cId="4209688720" sldId="259"/>
            <ac:spMk id="19" creationId="{B497CCB5-5FC2-473C-AFCC-2430CEF1DF71}"/>
          </ac:spMkLst>
        </pc:spChg>
        <pc:spChg chg="add del">
          <ac:chgData name="Marco Vatri" userId="0c0ad332bb013b7d" providerId="LiveId" clId="{8771189F-EEB6-4351-B5BA-BA79C1F1F90E}" dt="2020-11-14T13:16:42.340" v="130" actId="26606"/>
          <ac:spMkLst>
            <pc:docMk/>
            <pc:sldMk cId="4209688720" sldId="259"/>
            <ac:spMk id="21" creationId="{599C8C75-BFDF-44E7-A028-EEB5EDD58817}"/>
          </ac:spMkLst>
        </pc:spChg>
        <pc:spChg chg="add del">
          <ac:chgData name="Marco Vatri" userId="0c0ad332bb013b7d" providerId="LiveId" clId="{8771189F-EEB6-4351-B5BA-BA79C1F1F90E}" dt="2020-11-14T13:16:44.717" v="132" actId="26606"/>
          <ac:spMkLst>
            <pc:docMk/>
            <pc:sldMk cId="4209688720" sldId="259"/>
            <ac:spMk id="23" creationId="{7821A508-2985-4905-874A-527429BAABFA}"/>
          </ac:spMkLst>
        </pc:spChg>
        <pc:spChg chg="add del">
          <ac:chgData name="Marco Vatri" userId="0c0ad332bb013b7d" providerId="LiveId" clId="{8771189F-EEB6-4351-B5BA-BA79C1F1F90E}" dt="2020-11-14T13:16:44.717" v="132" actId="26606"/>
          <ac:spMkLst>
            <pc:docMk/>
            <pc:sldMk cId="4209688720" sldId="259"/>
            <ac:spMk id="24" creationId="{B9651FA3-B4A1-4E98-9B71-4CF82087794D}"/>
          </ac:spMkLst>
        </pc:spChg>
        <pc:spChg chg="add del">
          <ac:chgData name="Marco Vatri" userId="0c0ad332bb013b7d" providerId="LiveId" clId="{8771189F-EEB6-4351-B5BA-BA79C1F1F90E}" dt="2020-11-14T13:16:44.717" v="132" actId="26606"/>
          <ac:spMkLst>
            <pc:docMk/>
            <pc:sldMk cId="4209688720" sldId="259"/>
            <ac:spMk id="25" creationId="{F227E5B6-9132-43CA-B503-37A18562ADF2}"/>
          </ac:spMkLst>
        </pc:spChg>
        <pc:spChg chg="add del">
          <ac:chgData name="Marco Vatri" userId="0c0ad332bb013b7d" providerId="LiveId" clId="{8771189F-EEB6-4351-B5BA-BA79C1F1F90E}" dt="2020-11-14T13:16:44.717" v="132" actId="26606"/>
          <ac:spMkLst>
            <pc:docMk/>
            <pc:sldMk cId="4209688720" sldId="259"/>
            <ac:spMk id="26" creationId="{D2929CB1-0E3C-4B2D-ADC5-0154FB33BA44}"/>
          </ac:spMkLst>
        </pc:spChg>
        <pc:spChg chg="add del">
          <ac:chgData name="Marco Vatri" userId="0c0ad332bb013b7d" providerId="LiveId" clId="{8771189F-EEB6-4351-B5BA-BA79C1F1F90E}" dt="2020-11-14T13:16:44.717" v="132" actId="26606"/>
          <ac:spMkLst>
            <pc:docMk/>
            <pc:sldMk cId="4209688720" sldId="259"/>
            <ac:spMk id="27" creationId="{658970D8-8D1D-4B5C-894B-E871CC86543D}"/>
          </ac:spMkLst>
        </pc:spChg>
        <pc:spChg chg="add del">
          <ac:chgData name="Marco Vatri" userId="0c0ad332bb013b7d" providerId="LiveId" clId="{8771189F-EEB6-4351-B5BA-BA79C1F1F90E}" dt="2020-11-14T13:16:44.717" v="132" actId="26606"/>
          <ac:spMkLst>
            <pc:docMk/>
            <pc:sldMk cId="4209688720" sldId="259"/>
            <ac:spMk id="28" creationId="{03C2051E-A88D-48E5-BACF-AAED17892722}"/>
          </ac:spMkLst>
        </pc:spChg>
        <pc:spChg chg="add del">
          <ac:chgData name="Marco Vatri" userId="0c0ad332bb013b7d" providerId="LiveId" clId="{8771189F-EEB6-4351-B5BA-BA79C1F1F90E}" dt="2020-11-14T13:16:44.717" v="132" actId="26606"/>
          <ac:spMkLst>
            <pc:docMk/>
            <pc:sldMk cId="4209688720" sldId="259"/>
            <ac:spMk id="29" creationId="{5F2F0C84-BE8C-4DC2-A6D3-30349A801D5C}"/>
          </ac:spMkLst>
        </pc:spChg>
        <pc:spChg chg="add del">
          <ac:chgData name="Marco Vatri" userId="0c0ad332bb013b7d" providerId="LiveId" clId="{8771189F-EEB6-4351-B5BA-BA79C1F1F90E}" dt="2020-11-14T20:32:21.320" v="151"/>
          <ac:spMkLst>
            <pc:docMk/>
            <pc:sldMk cId="4209688720" sldId="259"/>
            <ac:spMk id="31" creationId="{362D44EE-C852-4460-B8B5-C4F2BC20510C}"/>
          </ac:spMkLst>
        </pc:spChg>
        <pc:spChg chg="add del">
          <ac:chgData name="Marco Vatri" userId="0c0ad332bb013b7d" providerId="LiveId" clId="{8771189F-EEB6-4351-B5BA-BA79C1F1F90E}" dt="2020-11-14T20:32:21.320" v="151"/>
          <ac:spMkLst>
            <pc:docMk/>
            <pc:sldMk cId="4209688720" sldId="259"/>
            <ac:spMk id="32" creationId="{658970D8-8D1D-4B5C-894B-E871CC86543D}"/>
          </ac:spMkLst>
        </pc:spChg>
        <pc:spChg chg="add del">
          <ac:chgData name="Marco Vatri" userId="0c0ad332bb013b7d" providerId="LiveId" clId="{8771189F-EEB6-4351-B5BA-BA79C1F1F90E}" dt="2020-11-14T20:32:21.320" v="151"/>
          <ac:spMkLst>
            <pc:docMk/>
            <pc:sldMk cId="4209688720" sldId="259"/>
            <ac:spMk id="33" creationId="{F227E5B6-9132-43CA-B503-37A18562ADF2}"/>
          </ac:spMkLst>
        </pc:spChg>
        <pc:spChg chg="add del">
          <ac:chgData name="Marco Vatri" userId="0c0ad332bb013b7d" providerId="LiveId" clId="{8771189F-EEB6-4351-B5BA-BA79C1F1F90E}" dt="2020-11-14T20:32:21.320" v="151"/>
          <ac:spMkLst>
            <pc:docMk/>
            <pc:sldMk cId="4209688720" sldId="259"/>
            <ac:spMk id="34" creationId="{03C2051E-A88D-48E5-BACF-AAED17892722}"/>
          </ac:spMkLst>
        </pc:spChg>
        <pc:spChg chg="add del">
          <ac:chgData name="Marco Vatri" userId="0c0ad332bb013b7d" providerId="LiveId" clId="{8771189F-EEB6-4351-B5BA-BA79C1F1F90E}" dt="2020-11-14T20:32:21.320" v="151"/>
          <ac:spMkLst>
            <pc:docMk/>
            <pc:sldMk cId="4209688720" sldId="259"/>
            <ac:spMk id="35" creationId="{7821A508-2985-4905-874A-527429BAABFA}"/>
          </ac:spMkLst>
        </pc:spChg>
        <pc:spChg chg="add del">
          <ac:chgData name="Marco Vatri" userId="0c0ad332bb013b7d" providerId="LiveId" clId="{8771189F-EEB6-4351-B5BA-BA79C1F1F90E}" dt="2020-11-14T20:32:21.320" v="151"/>
          <ac:spMkLst>
            <pc:docMk/>
            <pc:sldMk cId="4209688720" sldId="259"/>
            <ac:spMk id="36" creationId="{D2929CB1-0E3C-4B2D-ADC5-0154FB33BA44}"/>
          </ac:spMkLst>
        </pc:spChg>
        <pc:spChg chg="add del">
          <ac:chgData name="Marco Vatri" userId="0c0ad332bb013b7d" providerId="LiveId" clId="{8771189F-EEB6-4351-B5BA-BA79C1F1F90E}" dt="2020-11-14T20:32:21.320" v="151"/>
          <ac:spMkLst>
            <pc:docMk/>
            <pc:sldMk cId="4209688720" sldId="259"/>
            <ac:spMk id="37" creationId="{5F2F0C84-BE8C-4DC2-A6D3-30349A801D5C}"/>
          </ac:spMkLst>
        </pc:spChg>
        <pc:spChg chg="add mod">
          <ac:chgData name="Marco Vatri" userId="0c0ad332bb013b7d" providerId="LiveId" clId="{8771189F-EEB6-4351-B5BA-BA79C1F1F90E}" dt="2020-11-14T13:19:56.313" v="142" actId="207"/>
          <ac:spMkLst>
            <pc:docMk/>
            <pc:sldMk cId="4209688720" sldId="259"/>
            <ac:spMk id="38" creationId="{4912EBA9-78F4-403F-B69B-1577604937D4}"/>
          </ac:spMkLst>
        </pc:spChg>
        <pc:spChg chg="add mod">
          <ac:chgData name="Marco Vatri" userId="0c0ad332bb013b7d" providerId="LiveId" clId="{8771189F-EEB6-4351-B5BA-BA79C1F1F90E}" dt="2020-11-14T13:20:01.966" v="143" actId="207"/>
          <ac:spMkLst>
            <pc:docMk/>
            <pc:sldMk cId="4209688720" sldId="259"/>
            <ac:spMk id="39" creationId="{A6EC9208-6A30-477B-8100-A380A71B83F8}"/>
          </ac:spMkLst>
        </pc:spChg>
        <pc:picChg chg="add mod ord">
          <ac:chgData name="Marco Vatri" userId="0c0ad332bb013b7d" providerId="LiveId" clId="{8771189F-EEB6-4351-B5BA-BA79C1F1F90E}" dt="2020-11-14T13:16:44.736" v="133" actId="26606"/>
          <ac:picMkLst>
            <pc:docMk/>
            <pc:sldMk cId="4209688720" sldId="259"/>
            <ac:picMk id="6" creationId="{E365226E-77AB-4ABC-A0C0-17ED4D518230}"/>
          </ac:picMkLst>
        </pc:picChg>
        <pc:picChg chg="add">
          <ac:chgData name="Marco Vatri" userId="0c0ad332bb013b7d" providerId="LiveId" clId="{8771189F-EEB6-4351-B5BA-BA79C1F1F90E}" dt="2020-11-14T13:18:49.753" v="138"/>
          <ac:picMkLst>
            <pc:docMk/>
            <pc:sldMk cId="4209688720" sldId="259"/>
            <ac:picMk id="30" creationId="{17303733-29AD-43C2-9EF4-C524AD1D285D}"/>
          </ac:picMkLst>
        </pc:picChg>
      </pc:sldChg>
      <pc:sldChg chg="addSp delSp modSp new add mod setBg modAnim">
        <pc:chgData name="Marco Vatri" userId="0c0ad332bb013b7d" providerId="LiveId" clId="{8771189F-EEB6-4351-B5BA-BA79C1F1F90E}" dt="2020-11-14T21:32:56.237" v="1380" actId="207"/>
        <pc:sldMkLst>
          <pc:docMk/>
          <pc:sldMk cId="2917546507" sldId="260"/>
        </pc:sldMkLst>
        <pc:spChg chg="del">
          <ac:chgData name="Marco Vatri" userId="0c0ad332bb013b7d" providerId="LiveId" clId="{8771189F-EEB6-4351-B5BA-BA79C1F1F90E}" dt="2020-11-14T18:51:09.348" v="147" actId="478"/>
          <ac:spMkLst>
            <pc:docMk/>
            <pc:sldMk cId="2917546507" sldId="260"/>
            <ac:spMk id="2" creationId="{ED67D209-9C7A-4221-AA94-2942735CF946}"/>
          </ac:spMkLst>
        </pc:spChg>
        <pc:spChg chg="del">
          <ac:chgData name="Marco Vatri" userId="0c0ad332bb013b7d" providerId="LiveId" clId="{8771189F-EEB6-4351-B5BA-BA79C1F1F90E}" dt="2020-11-14T18:51:11.705" v="148" actId="478"/>
          <ac:spMkLst>
            <pc:docMk/>
            <pc:sldMk cId="2917546507" sldId="260"/>
            <ac:spMk id="3" creationId="{148B0A00-EB46-4688-BDC8-CB4873B62698}"/>
          </ac:spMkLst>
        </pc:spChg>
        <pc:spChg chg="add mod">
          <ac:chgData name="Marco Vatri" userId="0c0ad332bb013b7d" providerId="LiveId" clId="{8771189F-EEB6-4351-B5BA-BA79C1F1F90E}" dt="2020-11-14T21:32:56.237" v="1380" actId="207"/>
          <ac:spMkLst>
            <pc:docMk/>
            <pc:sldMk cId="2917546507" sldId="260"/>
            <ac:spMk id="4" creationId="{571446AC-783C-456B-AADA-00E07173A9AD}"/>
          </ac:spMkLst>
        </pc:spChg>
        <pc:spChg chg="add del mod">
          <ac:chgData name="Marco Vatri" userId="0c0ad332bb013b7d" providerId="LiveId" clId="{8771189F-EEB6-4351-B5BA-BA79C1F1F90E}" dt="2020-11-14T20:34:16.817" v="217" actId="931"/>
          <ac:spMkLst>
            <pc:docMk/>
            <pc:sldMk cId="2917546507" sldId="260"/>
            <ac:spMk id="5" creationId="{32614EA1-6415-4672-80FC-640EE9114259}"/>
          </ac:spMkLst>
        </pc:spChg>
        <pc:spChg chg="add mod">
          <ac:chgData name="Marco Vatri" userId="0c0ad332bb013b7d" providerId="LiveId" clId="{8771189F-EEB6-4351-B5BA-BA79C1F1F90E}" dt="2020-11-14T20:53:35.032" v="761" actId="1076"/>
          <ac:spMkLst>
            <pc:docMk/>
            <pc:sldMk cId="2917546507" sldId="260"/>
            <ac:spMk id="6" creationId="{15621549-260F-49A8-AF3C-A536CDCD0E42}"/>
          </ac:spMkLst>
        </pc:spChg>
        <pc:spChg chg="add mod">
          <ac:chgData name="Marco Vatri" userId="0c0ad332bb013b7d" providerId="LiveId" clId="{8771189F-EEB6-4351-B5BA-BA79C1F1F90E}" dt="2020-11-14T20:59:46.069" v="912" actId="208"/>
          <ac:spMkLst>
            <pc:docMk/>
            <pc:sldMk cId="2917546507" sldId="260"/>
            <ac:spMk id="11" creationId="{9E4B25B7-C465-43E6-860B-55539AA634D1}"/>
          </ac:spMkLst>
        </pc:spChg>
        <pc:spChg chg="add del">
          <ac:chgData name="Marco Vatri" userId="0c0ad332bb013b7d" providerId="LiveId" clId="{8771189F-EEB6-4351-B5BA-BA79C1F1F90E}" dt="2020-11-14T20:50:32.274" v="731" actId="26606"/>
          <ac:spMkLst>
            <pc:docMk/>
            <pc:sldMk cId="2917546507" sldId="260"/>
            <ac:spMk id="13" creationId="{B0B8DCBA-FEED-46EF-A140-35B904015B49}"/>
          </ac:spMkLst>
        </pc:spChg>
        <pc:spChg chg="add del">
          <ac:chgData name="Marco Vatri" userId="0c0ad332bb013b7d" providerId="LiveId" clId="{8771189F-EEB6-4351-B5BA-BA79C1F1F90E}" dt="2020-11-14T20:50:45.734" v="739" actId="26606"/>
          <ac:spMkLst>
            <pc:docMk/>
            <pc:sldMk cId="2917546507" sldId="260"/>
            <ac:spMk id="17" creationId="{F9A95BEE-6BB1-4A28-A8E6-A34B2E42EF87}"/>
          </ac:spMkLst>
        </pc:spChg>
        <pc:spChg chg="add del">
          <ac:chgData name="Marco Vatri" userId="0c0ad332bb013b7d" providerId="LiveId" clId="{8771189F-EEB6-4351-B5BA-BA79C1F1F90E}" dt="2020-11-14T20:51:15.180" v="741" actId="26606"/>
          <ac:spMkLst>
            <pc:docMk/>
            <pc:sldMk cId="2917546507" sldId="260"/>
            <ac:spMk id="19" creationId="{976FA5D9-3A7C-4FA7-9BA8-1905D703FD77}"/>
          </ac:spMkLst>
        </pc:spChg>
        <pc:spChg chg="add del">
          <ac:chgData name="Marco Vatri" userId="0c0ad332bb013b7d" providerId="LiveId" clId="{8771189F-EEB6-4351-B5BA-BA79C1F1F90E}" dt="2020-11-14T20:50:32.274" v="731" actId="26606"/>
          <ac:spMkLst>
            <pc:docMk/>
            <pc:sldMk cId="2917546507" sldId="260"/>
            <ac:spMk id="20" creationId="{D5B0017B-2ECA-49AF-B397-DC140825DF8D}"/>
          </ac:spMkLst>
        </pc:spChg>
        <pc:spChg chg="add del">
          <ac:chgData name="Marco Vatri" userId="0c0ad332bb013b7d" providerId="LiveId" clId="{8771189F-EEB6-4351-B5BA-BA79C1F1F90E}" dt="2020-11-14T20:51:15.180" v="741" actId="26606"/>
          <ac:spMkLst>
            <pc:docMk/>
            <pc:sldMk cId="2917546507" sldId="260"/>
            <ac:spMk id="21" creationId="{4652D57C-331F-43B8-9C07-69FBA9C0279E}"/>
          </ac:spMkLst>
        </pc:spChg>
        <pc:spChg chg="add del">
          <ac:chgData name="Marco Vatri" userId="0c0ad332bb013b7d" providerId="LiveId" clId="{8771189F-EEB6-4351-B5BA-BA79C1F1F90E}" dt="2020-11-14T20:50:36.019" v="733" actId="26606"/>
          <ac:spMkLst>
            <pc:docMk/>
            <pc:sldMk cId="2917546507" sldId="260"/>
            <ac:spMk id="24" creationId="{F4C0B10B-D2C4-4A54-AFAD-3D27DF88BB37}"/>
          </ac:spMkLst>
        </pc:spChg>
        <pc:spChg chg="add del">
          <ac:chgData name="Marco Vatri" userId="0c0ad332bb013b7d" providerId="LiveId" clId="{8771189F-EEB6-4351-B5BA-BA79C1F1F90E}" dt="2020-11-14T20:50:38.671" v="735" actId="26606"/>
          <ac:spMkLst>
            <pc:docMk/>
            <pc:sldMk cId="2917546507" sldId="260"/>
            <ac:spMk id="28" creationId="{911A6C77-6109-4F77-975B-C375615A557E}"/>
          </ac:spMkLst>
        </pc:spChg>
        <pc:spChg chg="add del">
          <ac:chgData name="Marco Vatri" userId="0c0ad332bb013b7d" providerId="LiveId" clId="{8771189F-EEB6-4351-B5BA-BA79C1F1F90E}" dt="2020-11-14T20:50:42.348" v="737" actId="26606"/>
          <ac:spMkLst>
            <pc:docMk/>
            <pc:sldMk cId="2917546507" sldId="260"/>
            <ac:spMk id="32" creationId="{60E9A6ED-B880-44EA-8D60-C9D3C82CCBD2}"/>
          </ac:spMkLst>
        </pc:spChg>
        <pc:spChg chg="add del">
          <ac:chgData name="Marco Vatri" userId="0c0ad332bb013b7d" providerId="LiveId" clId="{8771189F-EEB6-4351-B5BA-BA79C1F1F90E}" dt="2020-11-14T20:50:45.734" v="739" actId="26606"/>
          <ac:spMkLst>
            <pc:docMk/>
            <pc:sldMk cId="2917546507" sldId="260"/>
            <ac:spMk id="34" creationId="{F56F5174-31D9-4DBB-AAB7-A1FD7BDB1352}"/>
          </ac:spMkLst>
        </pc:spChg>
        <pc:spChg chg="add del">
          <ac:chgData name="Marco Vatri" userId="0c0ad332bb013b7d" providerId="LiveId" clId="{8771189F-EEB6-4351-B5BA-BA79C1F1F90E}" dt="2020-11-14T20:51:15.180" v="741" actId="26606"/>
          <ac:spMkLst>
            <pc:docMk/>
            <pc:sldMk cId="2917546507" sldId="260"/>
            <ac:spMk id="37" creationId="{AC5782D3-6CED-43A7-BE35-09C48F8091FB}"/>
          </ac:spMkLst>
        </pc:spChg>
        <pc:spChg chg="add del">
          <ac:chgData name="Marco Vatri" userId="0c0ad332bb013b7d" providerId="LiveId" clId="{8771189F-EEB6-4351-B5BA-BA79C1F1F90E}" dt="2020-11-14T20:51:15.180" v="741" actId="26606"/>
          <ac:spMkLst>
            <pc:docMk/>
            <pc:sldMk cId="2917546507" sldId="260"/>
            <ac:spMk id="38" creationId="{6721F593-ECD2-4B5B-AAE4-0866A4CDC970}"/>
          </ac:spMkLst>
        </pc:spChg>
        <pc:spChg chg="add del">
          <ac:chgData name="Marco Vatri" userId="0c0ad332bb013b7d" providerId="LiveId" clId="{8771189F-EEB6-4351-B5BA-BA79C1F1F90E}" dt="2020-11-14T20:51:15.180" v="741" actId="26606"/>
          <ac:spMkLst>
            <pc:docMk/>
            <pc:sldMk cId="2917546507" sldId="260"/>
            <ac:spMk id="39" creationId="{71DEE99F-D18C-4025-BA3F-CEBF5258ED3D}"/>
          </ac:spMkLst>
        </pc:spChg>
        <pc:spChg chg="add del">
          <ac:chgData name="Marco Vatri" userId="0c0ad332bb013b7d" providerId="LiveId" clId="{8771189F-EEB6-4351-B5BA-BA79C1F1F90E}" dt="2020-11-14T20:52:01.783" v="743" actId="26606"/>
          <ac:spMkLst>
            <pc:docMk/>
            <pc:sldMk cId="2917546507" sldId="260"/>
            <ac:spMk id="41" creationId="{911A6C77-6109-4F77-975B-C375615A557E}"/>
          </ac:spMkLst>
        </pc:spChg>
        <pc:spChg chg="add">
          <ac:chgData name="Marco Vatri" userId="0c0ad332bb013b7d" providerId="LiveId" clId="{8771189F-EEB6-4351-B5BA-BA79C1F1F90E}" dt="2020-11-14T21:06:01.057" v="976"/>
          <ac:spMkLst>
            <pc:docMk/>
            <pc:sldMk cId="2917546507" sldId="260"/>
            <ac:spMk id="46" creationId="{4A52F273-981C-4808-B448-6D35179BC81C}"/>
          </ac:spMkLst>
        </pc:spChg>
        <pc:spChg chg="add del">
          <ac:chgData name="Marco Vatri" userId="0c0ad332bb013b7d" providerId="LiveId" clId="{8771189F-EEB6-4351-B5BA-BA79C1F1F90E}" dt="2020-11-14T20:52:09.889" v="745" actId="26606"/>
          <ac:spMkLst>
            <pc:docMk/>
            <pc:sldMk cId="2917546507" sldId="260"/>
            <ac:spMk id="47" creationId="{B0B8DCBA-FEED-46EF-A140-35B904015B49}"/>
          </ac:spMkLst>
        </pc:spChg>
        <pc:spChg chg="add del">
          <ac:chgData name="Marco Vatri" userId="0c0ad332bb013b7d" providerId="LiveId" clId="{8771189F-EEB6-4351-B5BA-BA79C1F1F90E}" dt="2020-11-14T20:52:09.889" v="745" actId="26606"/>
          <ac:spMkLst>
            <pc:docMk/>
            <pc:sldMk cId="2917546507" sldId="260"/>
            <ac:spMk id="50" creationId="{D5B0017B-2ECA-49AF-B397-DC140825DF8D}"/>
          </ac:spMkLst>
        </pc:spChg>
        <pc:spChg chg="add">
          <ac:chgData name="Marco Vatri" userId="0c0ad332bb013b7d" providerId="LiveId" clId="{8771189F-EEB6-4351-B5BA-BA79C1F1F90E}" dt="2020-11-14T21:06:09.143" v="979"/>
          <ac:spMkLst>
            <pc:docMk/>
            <pc:sldMk cId="2917546507" sldId="260"/>
            <ac:spMk id="52" creationId="{59FF1FC0-1E49-4B80-9CCA-1AFD7F1D0077}"/>
          </ac:spMkLst>
        </pc:spChg>
        <pc:grpChg chg="add del">
          <ac:chgData name="Marco Vatri" userId="0c0ad332bb013b7d" providerId="LiveId" clId="{8771189F-EEB6-4351-B5BA-BA79C1F1F90E}" dt="2020-11-14T20:50:32.274" v="731" actId="26606"/>
          <ac:grpSpMkLst>
            <pc:docMk/>
            <pc:sldMk cId="2917546507" sldId="260"/>
            <ac:grpSpMk id="15" creationId="{AE1C45F0-260A-458C-96ED-C1F6D2151219}"/>
          </ac:grpSpMkLst>
        </pc:grpChg>
        <pc:grpChg chg="add del">
          <ac:chgData name="Marco Vatri" userId="0c0ad332bb013b7d" providerId="LiveId" clId="{8771189F-EEB6-4351-B5BA-BA79C1F1F90E}" dt="2020-11-14T20:50:36.019" v="733" actId="26606"/>
          <ac:grpSpMkLst>
            <pc:docMk/>
            <pc:sldMk cId="2917546507" sldId="260"/>
            <ac:grpSpMk id="25" creationId="{B6BADB90-C74B-40D6-86DC-503F65FCE8DC}"/>
          </ac:grpSpMkLst>
        </pc:grpChg>
        <pc:grpChg chg="add del">
          <ac:chgData name="Marco Vatri" userId="0c0ad332bb013b7d" providerId="LiveId" clId="{8771189F-EEB6-4351-B5BA-BA79C1F1F90E}" dt="2020-11-14T20:50:38.671" v="735" actId="26606"/>
          <ac:grpSpMkLst>
            <pc:docMk/>
            <pc:sldMk cId="2917546507" sldId="260"/>
            <ac:grpSpMk id="29" creationId="{CB343D17-9934-455E-B326-2F39206BA44A}"/>
          </ac:grpSpMkLst>
        </pc:grpChg>
        <pc:grpChg chg="add del">
          <ac:chgData name="Marco Vatri" userId="0c0ad332bb013b7d" providerId="LiveId" clId="{8771189F-EEB6-4351-B5BA-BA79C1F1F90E}" dt="2020-11-14T20:52:01.783" v="743" actId="26606"/>
          <ac:grpSpMkLst>
            <pc:docMk/>
            <pc:sldMk cId="2917546507" sldId="260"/>
            <ac:grpSpMk id="42" creationId="{CB343D17-9934-455E-B326-2F39206BA44A}"/>
          </ac:grpSpMkLst>
        </pc:grpChg>
        <pc:grpChg chg="add del">
          <ac:chgData name="Marco Vatri" userId="0c0ad332bb013b7d" providerId="LiveId" clId="{8771189F-EEB6-4351-B5BA-BA79C1F1F90E}" dt="2020-11-14T20:52:09.889" v="745" actId="26606"/>
          <ac:grpSpMkLst>
            <pc:docMk/>
            <pc:sldMk cId="2917546507" sldId="260"/>
            <ac:grpSpMk id="48" creationId="{AE1C45F0-260A-458C-96ED-C1F6D2151219}"/>
          </ac:grpSpMkLst>
        </pc:grpChg>
        <pc:picChg chg="add mod ord">
          <ac:chgData name="Marco Vatri" userId="0c0ad332bb013b7d" providerId="LiveId" clId="{8771189F-EEB6-4351-B5BA-BA79C1F1F90E}" dt="2020-11-14T20:53:41.680" v="763" actId="1076"/>
          <ac:picMkLst>
            <pc:docMk/>
            <pc:sldMk cId="2917546507" sldId="260"/>
            <ac:picMk id="8" creationId="{27986070-C400-4911-8E6F-169C750216D7}"/>
          </ac:picMkLst>
        </pc:picChg>
        <pc:picChg chg="add mod modCrop">
          <ac:chgData name="Marco Vatri" userId="0c0ad332bb013b7d" providerId="LiveId" clId="{8771189F-EEB6-4351-B5BA-BA79C1F1F90E}" dt="2020-11-14T20:53:37.452" v="762" actId="1076"/>
          <ac:picMkLst>
            <pc:docMk/>
            <pc:sldMk cId="2917546507" sldId="260"/>
            <ac:picMk id="10" creationId="{EC90597A-5F9E-4D63-A4DC-DB59978E7560}"/>
          </ac:picMkLst>
        </pc:picChg>
        <pc:picChg chg="add del">
          <ac:chgData name="Marco Vatri" userId="0c0ad332bb013b7d" providerId="LiveId" clId="{8771189F-EEB6-4351-B5BA-BA79C1F1F90E}" dt="2020-11-14T20:50:45.734" v="739" actId="26606"/>
          <ac:picMkLst>
            <pc:docMk/>
            <pc:sldMk cId="2917546507" sldId="260"/>
            <ac:picMk id="35" creationId="{AE113210-7872-481A-ADE6-3A05CCAF5EB2}"/>
          </ac:picMkLst>
        </pc:picChg>
        <pc:cxnChg chg="add del">
          <ac:chgData name="Marco Vatri" userId="0c0ad332bb013b7d" providerId="LiveId" clId="{8771189F-EEB6-4351-B5BA-BA79C1F1F90E}" dt="2020-11-14T20:50:32.274" v="731" actId="26606"/>
          <ac:cxnSpMkLst>
            <pc:docMk/>
            <pc:sldMk cId="2917546507" sldId="260"/>
            <ac:cxnSpMk id="22" creationId="{6CF1BAF6-AD41-4082-B212-8A1F9A2E8779}"/>
          </ac:cxnSpMkLst>
        </pc:cxnChg>
        <pc:cxnChg chg="add del">
          <ac:chgData name="Marco Vatri" userId="0c0ad332bb013b7d" providerId="LiveId" clId="{8771189F-EEB6-4351-B5BA-BA79C1F1F90E}" dt="2020-11-14T20:52:09.889" v="745" actId="26606"/>
          <ac:cxnSpMkLst>
            <pc:docMk/>
            <pc:sldMk cId="2917546507" sldId="260"/>
            <ac:cxnSpMk id="51" creationId="{6CF1BAF6-AD41-4082-B212-8A1F9A2E8779}"/>
          </ac:cxnSpMkLst>
        </pc:cxnChg>
      </pc:sldChg>
      <pc:sldChg chg="addSp delSp modSp add">
        <pc:chgData name="Marco Vatri" userId="0c0ad332bb013b7d" providerId="LiveId" clId="{8771189F-EEB6-4351-B5BA-BA79C1F1F90E}" dt="2020-11-14T21:32:48.075" v="1379" actId="207"/>
        <pc:sldMkLst>
          <pc:docMk/>
          <pc:sldMk cId="465229226" sldId="261"/>
        </pc:sldMkLst>
        <pc:spChg chg="add mod">
          <ac:chgData name="Marco Vatri" userId="0c0ad332bb013b7d" providerId="LiveId" clId="{8771189F-EEB6-4351-B5BA-BA79C1F1F90E}" dt="2020-11-14T20:59:35.875" v="911" actId="208"/>
          <ac:spMkLst>
            <pc:docMk/>
            <pc:sldMk cId="465229226" sldId="261"/>
            <ac:spMk id="2" creationId="{07531786-434E-4446-815E-153513CE740E}"/>
          </ac:spMkLst>
        </pc:spChg>
        <pc:spChg chg="add del mod">
          <ac:chgData name="Marco Vatri" userId="0c0ad332bb013b7d" providerId="LiveId" clId="{8771189F-EEB6-4351-B5BA-BA79C1F1F90E}" dt="2020-11-14T20:58:43.465" v="898"/>
          <ac:spMkLst>
            <pc:docMk/>
            <pc:sldMk cId="465229226" sldId="261"/>
            <ac:spMk id="3" creationId="{0126A8E2-96CE-4AAA-9EAC-FC5CF219F506}"/>
          </ac:spMkLst>
        </pc:spChg>
        <pc:spChg chg="mod">
          <ac:chgData name="Marco Vatri" userId="0c0ad332bb013b7d" providerId="LiveId" clId="{8771189F-EEB6-4351-B5BA-BA79C1F1F90E}" dt="2020-11-14T21:32:48.075" v="1379" actId="207"/>
          <ac:spMkLst>
            <pc:docMk/>
            <pc:sldMk cId="465229226" sldId="261"/>
            <ac:spMk id="4" creationId="{571446AC-783C-456B-AADA-00E07173A9AD}"/>
          </ac:spMkLst>
        </pc:spChg>
        <pc:spChg chg="del mod">
          <ac:chgData name="Marco Vatri" userId="0c0ad332bb013b7d" providerId="LiveId" clId="{8771189F-EEB6-4351-B5BA-BA79C1F1F90E}" dt="2020-11-14T20:58:48.176" v="900" actId="478"/>
          <ac:spMkLst>
            <pc:docMk/>
            <pc:sldMk cId="465229226" sldId="261"/>
            <ac:spMk id="6" creationId="{15621549-260F-49A8-AF3C-A536CDCD0E42}"/>
          </ac:spMkLst>
        </pc:spChg>
        <pc:spChg chg="add mod">
          <ac:chgData name="Marco Vatri" userId="0c0ad332bb013b7d" providerId="LiveId" clId="{8771189F-EEB6-4351-B5BA-BA79C1F1F90E}" dt="2020-11-14T20:59:30.830" v="910" actId="208"/>
          <ac:spMkLst>
            <pc:docMk/>
            <pc:sldMk cId="465229226" sldId="261"/>
            <ac:spMk id="7" creationId="{898390A9-E573-4C28-B179-3249CB7A3841}"/>
          </ac:spMkLst>
        </pc:spChg>
        <pc:spChg chg="add del mod">
          <ac:chgData name="Marco Vatri" userId="0c0ad332bb013b7d" providerId="LiveId" clId="{8771189F-EEB6-4351-B5BA-BA79C1F1F90E}" dt="2020-11-14T20:58:50.896" v="901" actId="478"/>
          <ac:spMkLst>
            <pc:docMk/>
            <pc:sldMk cId="465229226" sldId="261"/>
            <ac:spMk id="9" creationId="{1E048B3B-0AEA-4073-AAD4-CE998D4DC707}"/>
          </ac:spMkLst>
        </pc:spChg>
        <pc:spChg chg="add">
          <ac:chgData name="Marco Vatri" userId="0c0ad332bb013b7d" providerId="LiveId" clId="{8771189F-EEB6-4351-B5BA-BA79C1F1F90E}" dt="2020-11-14T21:06:02.613" v="977"/>
          <ac:spMkLst>
            <pc:docMk/>
            <pc:sldMk cId="465229226" sldId="261"/>
            <ac:spMk id="10" creationId="{AC7EAFC0-6B68-4BFA-A3D5-0C763816C1BD}"/>
          </ac:spMkLst>
        </pc:spChg>
        <pc:spChg chg="add">
          <ac:chgData name="Marco Vatri" userId="0c0ad332bb013b7d" providerId="LiveId" clId="{8771189F-EEB6-4351-B5BA-BA79C1F1F90E}" dt="2020-11-14T21:06:10.958" v="980"/>
          <ac:spMkLst>
            <pc:docMk/>
            <pc:sldMk cId="465229226" sldId="261"/>
            <ac:spMk id="11" creationId="{B9488E5A-8BCF-489F-A606-ADFDC9730DD4}"/>
          </ac:spMkLst>
        </pc:spChg>
        <pc:picChg chg="mod">
          <ac:chgData name="Marco Vatri" userId="0c0ad332bb013b7d" providerId="LiveId" clId="{8771189F-EEB6-4351-B5BA-BA79C1F1F90E}" dt="2020-11-14T20:59:04.564" v="906" actId="1076"/>
          <ac:picMkLst>
            <pc:docMk/>
            <pc:sldMk cId="465229226" sldId="261"/>
            <ac:picMk id="8" creationId="{27986070-C400-4911-8E6F-169C750216D7}"/>
          </ac:picMkLst>
        </pc:picChg>
      </pc:sldChg>
      <pc:sldChg chg="addSp delSp modSp new add mod setBg">
        <pc:chgData name="Marco Vatri" userId="0c0ad332bb013b7d" providerId="LiveId" clId="{8771189F-EEB6-4351-B5BA-BA79C1F1F90E}" dt="2020-11-14T21:33:42.745" v="1397" actId="20577"/>
        <pc:sldMkLst>
          <pc:docMk/>
          <pc:sldMk cId="4119443672" sldId="262"/>
        </pc:sldMkLst>
        <pc:spChg chg="mod">
          <ac:chgData name="Marco Vatri" userId="0c0ad332bb013b7d" providerId="LiveId" clId="{8771189F-EEB6-4351-B5BA-BA79C1F1F90E}" dt="2020-11-14T21:05:48.912" v="975" actId="403"/>
          <ac:spMkLst>
            <pc:docMk/>
            <pc:sldMk cId="4119443672" sldId="262"/>
            <ac:spMk id="2" creationId="{E8DC60A3-E679-4B67-AD16-6D33124724FC}"/>
          </ac:spMkLst>
        </pc:spChg>
        <pc:spChg chg="del mod">
          <ac:chgData name="Marco Vatri" userId="0c0ad332bb013b7d" providerId="LiveId" clId="{8771189F-EEB6-4351-B5BA-BA79C1F1F90E}" dt="2020-11-14T21:03:38.886" v="963" actId="21"/>
          <ac:spMkLst>
            <pc:docMk/>
            <pc:sldMk cId="4119443672" sldId="262"/>
            <ac:spMk id="3" creationId="{79EE4965-568C-4A7F-9D0E-6D98CB28279D}"/>
          </ac:spMkLst>
        </pc:spChg>
        <pc:spChg chg="del">
          <ac:chgData name="Marco Vatri" userId="0c0ad332bb013b7d" providerId="LiveId" clId="{8771189F-EEB6-4351-B5BA-BA79C1F1F90E}" dt="2020-11-14T21:02:40.949" v="954" actId="931"/>
          <ac:spMkLst>
            <pc:docMk/>
            <pc:sldMk cId="4119443672" sldId="262"/>
            <ac:spMk id="4" creationId="{B9C9F5EF-738D-46FB-A12D-E34518F9A123}"/>
          </ac:spMkLst>
        </pc:spChg>
        <pc:spChg chg="add del mod">
          <ac:chgData name="Marco Vatri" userId="0c0ad332bb013b7d" providerId="LiveId" clId="{8771189F-EEB6-4351-B5BA-BA79C1F1F90E}" dt="2020-11-14T21:03:42.378" v="964" actId="478"/>
          <ac:spMkLst>
            <pc:docMk/>
            <pc:sldMk cId="4119443672" sldId="262"/>
            <ac:spMk id="8" creationId="{C1F814B4-6ABF-4732-B1C0-EEC507AB4E6C}"/>
          </ac:spMkLst>
        </pc:spChg>
        <pc:spChg chg="add del">
          <ac:chgData name="Marco Vatri" userId="0c0ad332bb013b7d" providerId="LiveId" clId="{8771189F-EEB6-4351-B5BA-BA79C1F1F90E}" dt="2020-11-14T21:04:59.398" v="966" actId="26606"/>
          <ac:spMkLst>
            <pc:docMk/>
            <pc:sldMk cId="4119443672" sldId="262"/>
            <ac:spMk id="9" creationId="{E45B1D5C-0827-4AF0-8186-11FC5A8B8B92}"/>
          </ac:spMkLst>
        </pc:spChg>
        <pc:spChg chg="add del">
          <ac:chgData name="Marco Vatri" userId="0c0ad332bb013b7d" providerId="LiveId" clId="{8771189F-EEB6-4351-B5BA-BA79C1F1F90E}" dt="2020-11-14T21:04:59.398" v="966" actId="26606"/>
          <ac:spMkLst>
            <pc:docMk/>
            <pc:sldMk cId="4119443672" sldId="262"/>
            <ac:spMk id="10" creationId="{99413ED5-9ED4-4772-BCE4-2BCAE6B12E35}"/>
          </ac:spMkLst>
        </pc:spChg>
        <pc:spChg chg="add del">
          <ac:chgData name="Marco Vatri" userId="0c0ad332bb013b7d" providerId="LiveId" clId="{8771189F-EEB6-4351-B5BA-BA79C1F1F90E}" dt="2020-11-14T21:03:10.087" v="956" actId="26606"/>
          <ac:spMkLst>
            <pc:docMk/>
            <pc:sldMk cId="4119443672" sldId="262"/>
            <ac:spMk id="11" creationId="{07322A9E-F1EC-405E-8971-BA906EFFCCB8}"/>
          </ac:spMkLst>
        </pc:spChg>
        <pc:spChg chg="add del">
          <ac:chgData name="Marco Vatri" userId="0c0ad332bb013b7d" providerId="LiveId" clId="{8771189F-EEB6-4351-B5BA-BA79C1F1F90E}" dt="2020-11-14T21:04:59.398" v="966" actId="26606"/>
          <ac:spMkLst>
            <pc:docMk/>
            <pc:sldMk cId="4119443672" sldId="262"/>
            <ac:spMk id="12" creationId="{04357C93-F0CB-4A1C-8F77-4E9063789819}"/>
          </ac:spMkLst>
        </pc:spChg>
        <pc:spChg chg="add del">
          <ac:chgData name="Marco Vatri" userId="0c0ad332bb013b7d" providerId="LiveId" clId="{8771189F-EEB6-4351-B5BA-BA79C1F1F90E}" dt="2020-11-14T21:03:10.087" v="956" actId="26606"/>
          <ac:spMkLst>
            <pc:docMk/>
            <pc:sldMk cId="4119443672" sldId="262"/>
            <ac:spMk id="13" creationId="{A5704422-1118-4FD1-95AD-29A064EB80D9}"/>
          </ac:spMkLst>
        </pc:spChg>
        <pc:spChg chg="add del">
          <ac:chgData name="Marco Vatri" userId="0c0ad332bb013b7d" providerId="LiveId" clId="{8771189F-EEB6-4351-B5BA-BA79C1F1F90E}" dt="2020-11-14T21:04:59.398" v="966" actId="26606"/>
          <ac:spMkLst>
            <pc:docMk/>
            <pc:sldMk cId="4119443672" sldId="262"/>
            <ac:spMk id="14" creationId="{90F533E9-6690-41A8-A372-4C6C622D028D}"/>
          </ac:spMkLst>
        </pc:spChg>
        <pc:spChg chg="add del">
          <ac:chgData name="Marco Vatri" userId="0c0ad332bb013b7d" providerId="LiveId" clId="{8771189F-EEB6-4351-B5BA-BA79C1F1F90E}" dt="2020-11-14T21:03:10.087" v="956" actId="26606"/>
          <ac:spMkLst>
            <pc:docMk/>
            <pc:sldMk cId="4119443672" sldId="262"/>
            <ac:spMk id="15" creationId="{A88B2AAA-B805-498E-A9E6-98B885855498}"/>
          </ac:spMkLst>
        </pc:spChg>
        <pc:spChg chg="add del mod">
          <ac:chgData name="Marco Vatri" userId="0c0ad332bb013b7d" providerId="LiveId" clId="{8771189F-EEB6-4351-B5BA-BA79C1F1F90E}" dt="2020-11-14T21:05:12.887" v="968"/>
          <ac:spMkLst>
            <pc:docMk/>
            <pc:sldMk cId="4119443672" sldId="262"/>
            <ac:spMk id="16" creationId="{D4784236-9A3A-4D91-A694-A2E10D299962}"/>
          </ac:spMkLst>
        </pc:spChg>
        <pc:spChg chg="add del">
          <ac:chgData name="Marco Vatri" userId="0c0ad332bb013b7d" providerId="LiveId" clId="{8771189F-EEB6-4351-B5BA-BA79C1F1F90E}" dt="2020-11-14T21:03:10.087" v="956" actId="26606"/>
          <ac:spMkLst>
            <pc:docMk/>
            <pc:sldMk cId="4119443672" sldId="262"/>
            <ac:spMk id="17" creationId="{9B8051E0-19D7-43E1-BFD9-E6DBFEB3A3F1}"/>
          </ac:spMkLst>
        </pc:spChg>
        <pc:spChg chg="add del mod">
          <ac:chgData name="Marco Vatri" userId="0c0ad332bb013b7d" providerId="LiveId" clId="{8771189F-EEB6-4351-B5BA-BA79C1F1F90E}" dt="2020-11-14T21:05:12.887" v="968"/>
          <ac:spMkLst>
            <pc:docMk/>
            <pc:sldMk cId="4119443672" sldId="262"/>
            <ac:spMk id="18" creationId="{1AD8275D-9768-4B20-91ED-70B9D2063FD2}"/>
          </ac:spMkLst>
        </pc:spChg>
        <pc:spChg chg="add del">
          <ac:chgData name="Marco Vatri" userId="0c0ad332bb013b7d" providerId="LiveId" clId="{8771189F-EEB6-4351-B5BA-BA79C1F1F90E}" dt="2020-11-14T21:03:10.087" v="956" actId="26606"/>
          <ac:spMkLst>
            <pc:docMk/>
            <pc:sldMk cId="4119443672" sldId="262"/>
            <ac:spMk id="19" creationId="{4EDB2B02-86A2-46F5-A4BE-B7D9B10411D6}"/>
          </ac:spMkLst>
        </pc:spChg>
        <pc:spChg chg="add del mod">
          <ac:chgData name="Marco Vatri" userId="0c0ad332bb013b7d" providerId="LiveId" clId="{8771189F-EEB6-4351-B5BA-BA79C1F1F90E}" dt="2020-11-14T21:05:12.887" v="968"/>
          <ac:spMkLst>
            <pc:docMk/>
            <pc:sldMk cId="4119443672" sldId="262"/>
            <ac:spMk id="20" creationId="{C4B47CB2-6B8F-458E-8874-877B72C1A641}"/>
          </ac:spMkLst>
        </pc:spChg>
        <pc:spChg chg="add del">
          <ac:chgData name="Marco Vatri" userId="0c0ad332bb013b7d" providerId="LiveId" clId="{8771189F-EEB6-4351-B5BA-BA79C1F1F90E}" dt="2020-11-14T21:03:10.087" v="956" actId="26606"/>
          <ac:spMkLst>
            <pc:docMk/>
            <pc:sldMk cId="4119443672" sldId="262"/>
            <ac:spMk id="21" creationId="{43954639-FB5D-41F4-9560-6F6DFE778425}"/>
          </ac:spMkLst>
        </pc:spChg>
        <pc:spChg chg="add del mod">
          <ac:chgData name="Marco Vatri" userId="0c0ad332bb013b7d" providerId="LiveId" clId="{8771189F-EEB6-4351-B5BA-BA79C1F1F90E}" dt="2020-11-14T21:05:20.052" v="969" actId="26606"/>
          <ac:spMkLst>
            <pc:docMk/>
            <pc:sldMk cId="4119443672" sldId="262"/>
            <ac:spMk id="22" creationId="{9251A279-5E3A-4A8F-8C8C-85BF6A2C1186}"/>
          </ac:spMkLst>
        </pc:spChg>
        <pc:spChg chg="add del">
          <ac:chgData name="Marco Vatri" userId="0c0ad332bb013b7d" providerId="LiveId" clId="{8771189F-EEB6-4351-B5BA-BA79C1F1F90E}" dt="2020-11-14T21:03:10.087" v="956" actId="26606"/>
          <ac:spMkLst>
            <pc:docMk/>
            <pc:sldMk cId="4119443672" sldId="262"/>
            <ac:spMk id="23" creationId="{E898931C-0323-41FA-A036-20F818B1FF81}"/>
          </ac:spMkLst>
        </pc:spChg>
        <pc:spChg chg="add">
          <ac:chgData name="Marco Vatri" userId="0c0ad332bb013b7d" providerId="LiveId" clId="{8771189F-EEB6-4351-B5BA-BA79C1F1F90E}" dt="2020-11-14T21:05:20.052" v="969" actId="26606"/>
          <ac:spMkLst>
            <pc:docMk/>
            <pc:sldMk cId="4119443672" sldId="262"/>
            <ac:spMk id="24" creationId="{16C5FA50-8D52-4617-AF91-5C7B1C8352F1}"/>
          </ac:spMkLst>
        </pc:spChg>
        <pc:spChg chg="add del">
          <ac:chgData name="Marco Vatri" userId="0c0ad332bb013b7d" providerId="LiveId" clId="{8771189F-EEB6-4351-B5BA-BA79C1F1F90E}" dt="2020-11-14T21:03:10.087" v="956" actId="26606"/>
          <ac:spMkLst>
            <pc:docMk/>
            <pc:sldMk cId="4119443672" sldId="262"/>
            <ac:spMk id="25" creationId="{89AFE9DD-0792-4B98-B4EB-97ACA17E6AA8}"/>
          </ac:spMkLst>
        </pc:spChg>
        <pc:spChg chg="add">
          <ac:chgData name="Marco Vatri" userId="0c0ad332bb013b7d" providerId="LiveId" clId="{8771189F-EEB6-4351-B5BA-BA79C1F1F90E}" dt="2020-11-14T21:05:20.052" v="969" actId="26606"/>
          <ac:spMkLst>
            <pc:docMk/>
            <pc:sldMk cId="4119443672" sldId="262"/>
            <ac:spMk id="26" creationId="{E223798C-12AD-4B0C-A50C-D676347D67CF}"/>
          </ac:spMkLst>
        </pc:spChg>
        <pc:spChg chg="add del">
          <ac:chgData name="Marco Vatri" userId="0c0ad332bb013b7d" providerId="LiveId" clId="{8771189F-EEB6-4351-B5BA-BA79C1F1F90E}" dt="2020-11-14T21:03:10.087" v="956" actId="26606"/>
          <ac:spMkLst>
            <pc:docMk/>
            <pc:sldMk cId="4119443672" sldId="262"/>
            <ac:spMk id="27" creationId="{3981F5C4-9AE1-404E-AF44-A4E6DB374F9D}"/>
          </ac:spMkLst>
        </pc:spChg>
        <pc:spChg chg="add mod">
          <ac:chgData name="Marco Vatri" userId="0c0ad332bb013b7d" providerId="LiveId" clId="{8771189F-EEB6-4351-B5BA-BA79C1F1F90E}" dt="2020-11-14T21:33:42.745" v="1397" actId="20577"/>
          <ac:spMkLst>
            <pc:docMk/>
            <pc:sldMk cId="4119443672" sldId="262"/>
            <ac:spMk id="28" creationId="{B4378CB2-B8FB-4267-A82B-3E1B466E8D1B}"/>
          </ac:spMkLst>
        </pc:spChg>
        <pc:spChg chg="add del">
          <ac:chgData name="Marco Vatri" userId="0c0ad332bb013b7d" providerId="LiveId" clId="{8771189F-EEB6-4351-B5BA-BA79C1F1F90E}" dt="2020-11-14T21:03:10.087" v="956" actId="26606"/>
          <ac:spMkLst>
            <pc:docMk/>
            <pc:sldMk cId="4119443672" sldId="262"/>
            <ac:spMk id="29" creationId="{763C1781-8726-4FAC-8C45-FF40376BE409}"/>
          </ac:spMkLst>
        </pc:spChg>
        <pc:spChg chg="add del">
          <ac:chgData name="Marco Vatri" userId="0c0ad332bb013b7d" providerId="LiveId" clId="{8771189F-EEB6-4351-B5BA-BA79C1F1F90E}" dt="2020-11-14T21:03:10.087" v="956" actId="26606"/>
          <ac:spMkLst>
            <pc:docMk/>
            <pc:sldMk cId="4119443672" sldId="262"/>
            <ac:spMk id="31" creationId="{301491B5-56C7-43DC-A3D9-861EECCA056A}"/>
          </ac:spMkLst>
        </pc:spChg>
        <pc:spChg chg="add del">
          <ac:chgData name="Marco Vatri" userId="0c0ad332bb013b7d" providerId="LiveId" clId="{8771189F-EEB6-4351-B5BA-BA79C1F1F90E}" dt="2020-11-14T21:03:10.087" v="956" actId="26606"/>
          <ac:spMkLst>
            <pc:docMk/>
            <pc:sldMk cId="4119443672" sldId="262"/>
            <ac:spMk id="33" creationId="{237E2353-22DF-46E0-A200-FB30F8F394E2}"/>
          </ac:spMkLst>
        </pc:spChg>
        <pc:spChg chg="add del">
          <ac:chgData name="Marco Vatri" userId="0c0ad332bb013b7d" providerId="LiveId" clId="{8771189F-EEB6-4351-B5BA-BA79C1F1F90E}" dt="2020-11-14T21:03:10.087" v="956" actId="26606"/>
          <ac:spMkLst>
            <pc:docMk/>
            <pc:sldMk cId="4119443672" sldId="262"/>
            <ac:spMk id="35" creationId="{DD6138DB-057B-45F7-A5F4-E7BFDA20D02C}"/>
          </ac:spMkLst>
        </pc:spChg>
        <pc:spChg chg="add del">
          <ac:chgData name="Marco Vatri" userId="0c0ad332bb013b7d" providerId="LiveId" clId="{8771189F-EEB6-4351-B5BA-BA79C1F1F90E}" dt="2020-11-14T21:03:10.087" v="956" actId="26606"/>
          <ac:spMkLst>
            <pc:docMk/>
            <pc:sldMk cId="4119443672" sldId="262"/>
            <ac:spMk id="37" creationId="{79A54AB1-B64F-4843-BFAB-81CB74E66B65}"/>
          </ac:spMkLst>
        </pc:spChg>
        <pc:spChg chg="add del">
          <ac:chgData name="Marco Vatri" userId="0c0ad332bb013b7d" providerId="LiveId" clId="{8771189F-EEB6-4351-B5BA-BA79C1F1F90E}" dt="2020-11-14T21:03:14.078" v="958" actId="26606"/>
          <ac:spMkLst>
            <pc:docMk/>
            <pc:sldMk cId="4119443672" sldId="262"/>
            <ac:spMk id="39" creationId="{0BC9EFE1-D8CB-4668-9980-DB108327A794}"/>
          </ac:spMkLst>
        </pc:spChg>
        <pc:spChg chg="add del">
          <ac:chgData name="Marco Vatri" userId="0c0ad332bb013b7d" providerId="LiveId" clId="{8771189F-EEB6-4351-B5BA-BA79C1F1F90E}" dt="2020-11-14T21:03:14.078" v="958" actId="26606"/>
          <ac:spMkLst>
            <pc:docMk/>
            <pc:sldMk cId="4119443672" sldId="262"/>
            <ac:spMk id="41" creationId="{77DA6D33-2D62-458C-BF5D-DBF612FD557E}"/>
          </ac:spMkLst>
        </pc:spChg>
        <pc:spChg chg="add">
          <ac:chgData name="Marco Vatri" userId="0c0ad332bb013b7d" providerId="LiveId" clId="{8771189F-EEB6-4351-B5BA-BA79C1F1F90E}" dt="2020-11-14T21:06:03.769" v="978"/>
          <ac:spMkLst>
            <pc:docMk/>
            <pc:sldMk cId="4119443672" sldId="262"/>
            <ac:spMk id="42" creationId="{B1C6F3E0-36AB-436F-892D-7A6606E44184}"/>
          </ac:spMkLst>
        </pc:spChg>
        <pc:spChg chg="add del">
          <ac:chgData name="Marco Vatri" userId="0c0ad332bb013b7d" providerId="LiveId" clId="{8771189F-EEB6-4351-B5BA-BA79C1F1F90E}" dt="2020-11-14T21:03:27.712" v="960" actId="26606"/>
          <ac:spMkLst>
            <pc:docMk/>
            <pc:sldMk cId="4119443672" sldId="262"/>
            <ac:spMk id="43" creationId="{C475749F-F487-4EFB-ABC7-C1359590EB76}"/>
          </ac:spMkLst>
        </pc:spChg>
        <pc:spChg chg="add">
          <ac:chgData name="Marco Vatri" userId="0c0ad332bb013b7d" providerId="LiveId" clId="{8771189F-EEB6-4351-B5BA-BA79C1F1F90E}" dt="2020-11-14T21:06:11.838" v="981"/>
          <ac:spMkLst>
            <pc:docMk/>
            <pc:sldMk cId="4119443672" sldId="262"/>
            <ac:spMk id="44" creationId="{B0A87F65-55CA-41D8-AD35-07499802D638}"/>
          </ac:spMkLst>
        </pc:spChg>
        <pc:spChg chg="add del">
          <ac:chgData name="Marco Vatri" userId="0c0ad332bb013b7d" providerId="LiveId" clId="{8771189F-EEB6-4351-B5BA-BA79C1F1F90E}" dt="2020-11-14T21:03:33.814" v="962" actId="26606"/>
          <ac:spMkLst>
            <pc:docMk/>
            <pc:sldMk cId="4119443672" sldId="262"/>
            <ac:spMk id="45" creationId="{0BC9EFE1-D8CB-4668-9980-DB108327A794}"/>
          </ac:spMkLst>
        </pc:spChg>
        <pc:spChg chg="add del">
          <ac:chgData name="Marco Vatri" userId="0c0ad332bb013b7d" providerId="LiveId" clId="{8771189F-EEB6-4351-B5BA-BA79C1F1F90E}" dt="2020-11-14T21:03:33.814" v="962" actId="26606"/>
          <ac:spMkLst>
            <pc:docMk/>
            <pc:sldMk cId="4119443672" sldId="262"/>
            <ac:spMk id="47" creationId="{77DA6D33-2D62-458C-BF5D-DBF612FD557E}"/>
          </ac:spMkLst>
        </pc:spChg>
        <pc:picChg chg="add mod">
          <ac:chgData name="Marco Vatri" userId="0c0ad332bb013b7d" providerId="LiveId" clId="{8771189F-EEB6-4351-B5BA-BA79C1F1F90E}" dt="2020-11-14T21:05:20.052" v="969" actId="26606"/>
          <ac:picMkLst>
            <pc:docMk/>
            <pc:sldMk cId="4119443672" sldId="262"/>
            <ac:picMk id="6" creationId="{0DB50474-D7F3-4BD1-A19D-27C3148A650A}"/>
          </ac:picMkLst>
        </pc:picChg>
        <pc:picChg chg="add del">
          <ac:chgData name="Marco Vatri" userId="0c0ad332bb013b7d" providerId="LiveId" clId="{8771189F-EEB6-4351-B5BA-BA79C1F1F90E}" dt="2020-11-14T21:03:14.078" v="958" actId="26606"/>
          <ac:picMkLst>
            <pc:docMk/>
            <pc:sldMk cId="4119443672" sldId="262"/>
            <ac:picMk id="40" creationId="{7CBAE1BD-B8E4-4029-8AA2-C77E4FED9864}"/>
          </ac:picMkLst>
        </pc:picChg>
        <pc:picChg chg="add del">
          <ac:chgData name="Marco Vatri" userId="0c0ad332bb013b7d" providerId="LiveId" clId="{8771189F-EEB6-4351-B5BA-BA79C1F1F90E}" dt="2020-11-14T21:03:33.814" v="962" actId="26606"/>
          <ac:picMkLst>
            <pc:docMk/>
            <pc:sldMk cId="4119443672" sldId="262"/>
            <ac:picMk id="46" creationId="{7CBAE1BD-B8E4-4029-8AA2-C77E4FED9864}"/>
          </ac:picMkLst>
        </pc:picChg>
      </pc:sldChg>
      <pc:sldChg chg="addSp delSp modSp new add mod setBg modAnim">
        <pc:chgData name="Marco Vatri" userId="0c0ad332bb013b7d" providerId="LiveId" clId="{8771189F-EEB6-4351-B5BA-BA79C1F1F90E}" dt="2020-11-14T21:23:16.111" v="1213"/>
        <pc:sldMkLst>
          <pc:docMk/>
          <pc:sldMk cId="3684348191" sldId="263"/>
        </pc:sldMkLst>
        <pc:spChg chg="mod">
          <ac:chgData name="Marco Vatri" userId="0c0ad332bb013b7d" providerId="LiveId" clId="{8771189F-EEB6-4351-B5BA-BA79C1F1F90E}" dt="2020-11-14T21:21:55.295" v="1201" actId="2711"/>
          <ac:spMkLst>
            <pc:docMk/>
            <pc:sldMk cId="3684348191" sldId="263"/>
            <ac:spMk id="2" creationId="{D363768E-652D-4399-AEEC-D785FB8ED30B}"/>
          </ac:spMkLst>
        </pc:spChg>
        <pc:spChg chg="mod ord">
          <ac:chgData name="Marco Vatri" userId="0c0ad332bb013b7d" providerId="LiveId" clId="{8771189F-EEB6-4351-B5BA-BA79C1F1F90E}" dt="2020-11-14T21:21:43.229" v="1199" actId="26606"/>
          <ac:spMkLst>
            <pc:docMk/>
            <pc:sldMk cId="3684348191" sldId="263"/>
            <ac:spMk id="3" creationId="{D9420BCD-4215-4805-B05D-2DE5AE78217A}"/>
          </ac:spMkLst>
        </pc:spChg>
        <pc:spChg chg="del mod">
          <ac:chgData name="Marco Vatri" userId="0c0ad332bb013b7d" providerId="LiveId" clId="{8771189F-EEB6-4351-B5BA-BA79C1F1F90E}" dt="2020-11-14T21:19:04.438" v="1169" actId="931"/>
          <ac:spMkLst>
            <pc:docMk/>
            <pc:sldMk cId="3684348191" sldId="263"/>
            <ac:spMk id="4" creationId="{596DB504-CFE3-43B3-A443-6A370C47F73D}"/>
          </ac:spMkLst>
        </pc:spChg>
        <pc:spChg chg="add del">
          <ac:chgData name="Marco Vatri" userId="0c0ad332bb013b7d" providerId="LiveId" clId="{8771189F-EEB6-4351-B5BA-BA79C1F1F90E}" dt="2020-11-14T21:19:16.880" v="1174" actId="26606"/>
          <ac:spMkLst>
            <pc:docMk/>
            <pc:sldMk cId="3684348191" sldId="263"/>
            <ac:spMk id="11" creationId="{F4C0B10B-D2C4-4A54-AFAD-3D27DF88BB37}"/>
          </ac:spMkLst>
        </pc:spChg>
        <pc:spChg chg="add del">
          <ac:chgData name="Marco Vatri" userId="0c0ad332bb013b7d" providerId="LiveId" clId="{8771189F-EEB6-4351-B5BA-BA79C1F1F90E}" dt="2020-11-14T21:19:30.603" v="1178" actId="26606"/>
          <ac:spMkLst>
            <pc:docMk/>
            <pc:sldMk cId="3684348191" sldId="263"/>
            <ac:spMk id="17" creationId="{3873B707-463F-40B0-8227-E8CC6C67EB25}"/>
          </ac:spMkLst>
        </pc:spChg>
        <pc:spChg chg="add del">
          <ac:chgData name="Marco Vatri" userId="0c0ad332bb013b7d" providerId="LiveId" clId="{8771189F-EEB6-4351-B5BA-BA79C1F1F90E}" dt="2020-11-14T21:19:30.603" v="1178" actId="26606"/>
          <ac:spMkLst>
            <pc:docMk/>
            <pc:sldMk cId="3684348191" sldId="263"/>
            <ac:spMk id="19" creationId="{C13237C8-E62C-4F0D-A318-BD6FB6C2D138}"/>
          </ac:spMkLst>
        </pc:spChg>
        <pc:spChg chg="add del">
          <ac:chgData name="Marco Vatri" userId="0c0ad332bb013b7d" providerId="LiveId" clId="{8771189F-EEB6-4351-B5BA-BA79C1F1F90E}" dt="2020-11-14T21:19:30.603" v="1178" actId="26606"/>
          <ac:spMkLst>
            <pc:docMk/>
            <pc:sldMk cId="3684348191" sldId="263"/>
            <ac:spMk id="21" creationId="{19C9EAEA-39D0-4B0E-A0EB-51E7B26740B1}"/>
          </ac:spMkLst>
        </pc:spChg>
        <pc:spChg chg="add del">
          <ac:chgData name="Marco Vatri" userId="0c0ad332bb013b7d" providerId="LiveId" clId="{8771189F-EEB6-4351-B5BA-BA79C1F1F90E}" dt="2020-11-14T21:19:27.725" v="1176" actId="26606"/>
          <ac:spMkLst>
            <pc:docMk/>
            <pc:sldMk cId="3684348191" sldId="263"/>
            <ac:spMk id="35" creationId="{48CAE4AE-A9DF-45AF-9A9C-1712BC63418E}"/>
          </ac:spMkLst>
        </pc:spChg>
        <pc:spChg chg="add del">
          <ac:chgData name="Marco Vatri" userId="0c0ad332bb013b7d" providerId="LiveId" clId="{8771189F-EEB6-4351-B5BA-BA79C1F1F90E}" dt="2020-11-14T21:19:27.725" v="1176" actId="26606"/>
          <ac:spMkLst>
            <pc:docMk/>
            <pc:sldMk cId="3684348191" sldId="263"/>
            <ac:spMk id="36" creationId="{E972DE0D-2E53-4159-ABD3-C601524262C2}"/>
          </ac:spMkLst>
        </pc:spChg>
        <pc:spChg chg="add del">
          <ac:chgData name="Marco Vatri" userId="0c0ad332bb013b7d" providerId="LiveId" clId="{8771189F-EEB6-4351-B5BA-BA79C1F1F90E}" dt="2020-11-14T21:19:30.603" v="1178" actId="26606"/>
          <ac:spMkLst>
            <pc:docMk/>
            <pc:sldMk cId="3684348191" sldId="263"/>
            <ac:spMk id="39" creationId="{201CC55D-ED54-4C5C-95E6-10947BD1103B}"/>
          </ac:spMkLst>
        </pc:spChg>
        <pc:spChg chg="add del">
          <ac:chgData name="Marco Vatri" userId="0c0ad332bb013b7d" providerId="LiveId" clId="{8771189F-EEB6-4351-B5BA-BA79C1F1F90E}" dt="2020-11-14T21:19:48.193" v="1180" actId="26606"/>
          <ac:spMkLst>
            <pc:docMk/>
            <pc:sldMk cId="3684348191" sldId="263"/>
            <ac:spMk id="42" creationId="{48CAE4AE-A9DF-45AF-9A9C-1712BC63418E}"/>
          </ac:spMkLst>
        </pc:spChg>
        <pc:spChg chg="add del">
          <ac:chgData name="Marco Vatri" userId="0c0ad332bb013b7d" providerId="LiveId" clId="{8771189F-EEB6-4351-B5BA-BA79C1F1F90E}" dt="2020-11-14T21:19:48.193" v="1180" actId="26606"/>
          <ac:spMkLst>
            <pc:docMk/>
            <pc:sldMk cId="3684348191" sldId="263"/>
            <ac:spMk id="47" creationId="{E972DE0D-2E53-4159-ABD3-C601524262C2}"/>
          </ac:spMkLst>
        </pc:spChg>
        <pc:spChg chg="add del">
          <ac:chgData name="Marco Vatri" userId="0c0ad332bb013b7d" providerId="LiveId" clId="{8771189F-EEB6-4351-B5BA-BA79C1F1F90E}" dt="2020-11-14T21:19:50.922" v="1182" actId="26606"/>
          <ac:spMkLst>
            <pc:docMk/>
            <pc:sldMk cId="3684348191" sldId="263"/>
            <ac:spMk id="49" creationId="{F4C0B10B-D2C4-4A54-AFAD-3D27DF88BB37}"/>
          </ac:spMkLst>
        </pc:spChg>
        <pc:spChg chg="add del">
          <ac:chgData name="Marco Vatri" userId="0c0ad332bb013b7d" providerId="LiveId" clId="{8771189F-EEB6-4351-B5BA-BA79C1F1F90E}" dt="2020-11-14T21:19:54.691" v="1184" actId="26606"/>
          <ac:spMkLst>
            <pc:docMk/>
            <pc:sldMk cId="3684348191" sldId="263"/>
            <ac:spMk id="53" creationId="{60E9A6ED-B880-44EA-8D60-C9D3C82CCBD2}"/>
          </ac:spMkLst>
        </pc:spChg>
        <pc:spChg chg="add del">
          <ac:chgData name="Marco Vatri" userId="0c0ad332bb013b7d" providerId="LiveId" clId="{8771189F-EEB6-4351-B5BA-BA79C1F1F90E}" dt="2020-11-14T21:20:58.921" v="1193" actId="26606"/>
          <ac:spMkLst>
            <pc:docMk/>
            <pc:sldMk cId="3684348191" sldId="263"/>
            <ac:spMk id="55" creationId="{48CAE4AE-A9DF-45AF-9A9C-1712BC63418E}"/>
          </ac:spMkLst>
        </pc:spChg>
        <pc:spChg chg="add del">
          <ac:chgData name="Marco Vatri" userId="0c0ad332bb013b7d" providerId="LiveId" clId="{8771189F-EEB6-4351-B5BA-BA79C1F1F90E}" dt="2020-11-14T21:20:58.921" v="1193" actId="26606"/>
          <ac:spMkLst>
            <pc:docMk/>
            <pc:sldMk cId="3684348191" sldId="263"/>
            <ac:spMk id="60" creationId="{E972DE0D-2E53-4159-ABD3-C601524262C2}"/>
          </ac:spMkLst>
        </pc:spChg>
        <pc:spChg chg="add del">
          <ac:chgData name="Marco Vatri" userId="0c0ad332bb013b7d" providerId="LiveId" clId="{8771189F-EEB6-4351-B5BA-BA79C1F1F90E}" dt="2020-11-14T21:20:58.908" v="1192" actId="26606"/>
          <ac:spMkLst>
            <pc:docMk/>
            <pc:sldMk cId="3684348191" sldId="263"/>
            <ac:spMk id="65" creationId="{828D1E49-2A21-4A83-A0E0-FB1597B4B2ED}"/>
          </ac:spMkLst>
        </pc:spChg>
        <pc:spChg chg="add">
          <ac:chgData name="Marco Vatri" userId="0c0ad332bb013b7d" providerId="LiveId" clId="{8771189F-EEB6-4351-B5BA-BA79C1F1F90E}" dt="2020-11-14T21:22:21.494" v="1202"/>
          <ac:spMkLst>
            <pc:docMk/>
            <pc:sldMk cId="3684348191" sldId="263"/>
            <ac:spMk id="89" creationId="{662ACF57-6D29-4F0B-A1C5-A5596829ED18}"/>
          </ac:spMkLst>
        </pc:spChg>
        <pc:spChg chg="add del">
          <ac:chgData name="Marco Vatri" userId="0c0ad332bb013b7d" providerId="LiveId" clId="{8771189F-EEB6-4351-B5BA-BA79C1F1F90E}" dt="2020-11-14T21:20:58.908" v="1192" actId="26606"/>
          <ac:spMkLst>
            <pc:docMk/>
            <pc:sldMk cId="3684348191" sldId="263"/>
            <ac:spMk id="90" creationId="{E972DE0D-2E53-4159-ABD3-C601524262C2}"/>
          </ac:spMkLst>
        </pc:spChg>
        <pc:spChg chg="add">
          <ac:chgData name="Marco Vatri" userId="0c0ad332bb013b7d" providerId="LiveId" clId="{8771189F-EEB6-4351-B5BA-BA79C1F1F90E}" dt="2020-11-14T21:22:25.193" v="1203"/>
          <ac:spMkLst>
            <pc:docMk/>
            <pc:sldMk cId="3684348191" sldId="263"/>
            <ac:spMk id="91" creationId="{3611CEEA-821D-465D-94F0-DDAED4C0FF24}"/>
          </ac:spMkLst>
        </pc:spChg>
        <pc:spChg chg="add del">
          <ac:chgData name="Marco Vatri" userId="0c0ad332bb013b7d" providerId="LiveId" clId="{8771189F-EEB6-4351-B5BA-BA79C1F1F90E}" dt="2020-11-14T21:21:43.229" v="1199" actId="26606"/>
          <ac:spMkLst>
            <pc:docMk/>
            <pc:sldMk cId="3684348191" sldId="263"/>
            <ac:spMk id="92" creationId="{3EEB8ED6-9142-4A11-B029-18DDE98C4952}"/>
          </ac:spMkLst>
        </pc:spChg>
        <pc:spChg chg="add del">
          <ac:chgData name="Marco Vatri" userId="0c0ad332bb013b7d" providerId="LiveId" clId="{8771189F-EEB6-4351-B5BA-BA79C1F1F90E}" dt="2020-11-14T21:21:43.218" v="1198" actId="26606"/>
          <ac:spMkLst>
            <pc:docMk/>
            <pc:sldMk cId="3684348191" sldId="263"/>
            <ac:spMk id="97" creationId="{57F72BCA-EE24-40BE-9ECA-E10C9BA55F90}"/>
          </ac:spMkLst>
        </pc:spChg>
        <pc:spChg chg="add del">
          <ac:chgData name="Marco Vatri" userId="0c0ad332bb013b7d" providerId="LiveId" clId="{8771189F-EEB6-4351-B5BA-BA79C1F1F90E}" dt="2020-11-14T21:21:43.218" v="1198" actId="26606"/>
          <ac:spMkLst>
            <pc:docMk/>
            <pc:sldMk cId="3684348191" sldId="263"/>
            <ac:spMk id="99" creationId="{6B3C4597-DD46-4BFC-B999-C52879B95B16}"/>
          </ac:spMkLst>
        </pc:spChg>
        <pc:spChg chg="add del">
          <ac:chgData name="Marco Vatri" userId="0c0ad332bb013b7d" providerId="LiveId" clId="{8771189F-EEB6-4351-B5BA-BA79C1F1F90E}" dt="2020-11-14T21:21:43.218" v="1198" actId="26606"/>
          <ac:spMkLst>
            <pc:docMk/>
            <pc:sldMk cId="3684348191" sldId="263"/>
            <ac:spMk id="101" creationId="{632B59AC-0160-4F1D-934F-B7D8B6AE44A1}"/>
          </ac:spMkLst>
        </pc:spChg>
        <pc:spChg chg="add">
          <ac:chgData name="Marco Vatri" userId="0c0ad332bb013b7d" providerId="LiveId" clId="{8771189F-EEB6-4351-B5BA-BA79C1F1F90E}" dt="2020-11-14T21:21:43.229" v="1199" actId="26606"/>
          <ac:spMkLst>
            <pc:docMk/>
            <pc:sldMk cId="3684348191" sldId="263"/>
            <ac:spMk id="103" creationId="{60E9A6ED-B880-44EA-8D60-C9D3C82CCBD2}"/>
          </ac:spMkLst>
        </pc:spChg>
        <pc:grpChg chg="add del">
          <ac:chgData name="Marco Vatri" userId="0c0ad332bb013b7d" providerId="LiveId" clId="{8771189F-EEB6-4351-B5BA-BA79C1F1F90E}" dt="2020-11-14T21:19:16.880" v="1174" actId="26606"/>
          <ac:grpSpMkLst>
            <pc:docMk/>
            <pc:sldMk cId="3684348191" sldId="263"/>
            <ac:grpSpMk id="13" creationId="{B6BADB90-C74B-40D6-86DC-503F65FCE8DC}"/>
          </ac:grpSpMkLst>
        </pc:grpChg>
        <pc:grpChg chg="add del">
          <ac:chgData name="Marco Vatri" userId="0c0ad332bb013b7d" providerId="LiveId" clId="{8771189F-EEB6-4351-B5BA-BA79C1F1F90E}" dt="2020-11-14T21:19:27.725" v="1176" actId="26606"/>
          <ac:grpSpMkLst>
            <pc:docMk/>
            <pc:sldMk cId="3684348191" sldId="263"/>
            <ac:grpSpMk id="37" creationId="{6C272060-BC98-4C91-A58F-4DFEC566CF7F}"/>
          </ac:grpSpMkLst>
        </pc:grpChg>
        <pc:grpChg chg="add del">
          <ac:chgData name="Marco Vatri" userId="0c0ad332bb013b7d" providerId="LiveId" clId="{8771189F-EEB6-4351-B5BA-BA79C1F1F90E}" dt="2020-11-14T21:19:30.603" v="1178" actId="26606"/>
          <ac:grpSpMkLst>
            <pc:docMk/>
            <pc:sldMk cId="3684348191" sldId="263"/>
            <ac:grpSpMk id="40" creationId="{1DE889C7-FAD6-4397-98E2-05D503484459}"/>
          </ac:grpSpMkLst>
        </pc:grpChg>
        <pc:grpChg chg="add del">
          <ac:chgData name="Marco Vatri" userId="0c0ad332bb013b7d" providerId="LiveId" clId="{8771189F-EEB6-4351-B5BA-BA79C1F1F90E}" dt="2020-11-14T21:19:48.193" v="1180" actId="26606"/>
          <ac:grpSpMkLst>
            <pc:docMk/>
            <pc:sldMk cId="3684348191" sldId="263"/>
            <ac:grpSpMk id="43" creationId="{6C272060-BC98-4C91-A58F-4DFEC566CF7F}"/>
          </ac:grpSpMkLst>
        </pc:grpChg>
        <pc:grpChg chg="add del">
          <ac:chgData name="Marco Vatri" userId="0c0ad332bb013b7d" providerId="LiveId" clId="{8771189F-EEB6-4351-B5BA-BA79C1F1F90E}" dt="2020-11-14T21:19:50.922" v="1182" actId="26606"/>
          <ac:grpSpMkLst>
            <pc:docMk/>
            <pc:sldMk cId="3684348191" sldId="263"/>
            <ac:grpSpMk id="50" creationId="{B6BADB90-C74B-40D6-86DC-503F65FCE8DC}"/>
          </ac:grpSpMkLst>
        </pc:grpChg>
        <pc:grpChg chg="add del">
          <ac:chgData name="Marco Vatri" userId="0c0ad332bb013b7d" providerId="LiveId" clId="{8771189F-EEB6-4351-B5BA-BA79C1F1F90E}" dt="2020-11-14T21:20:58.921" v="1193" actId="26606"/>
          <ac:grpSpMkLst>
            <pc:docMk/>
            <pc:sldMk cId="3684348191" sldId="263"/>
            <ac:grpSpMk id="56" creationId="{6C272060-BC98-4C91-A58F-4DFEC566CF7F}"/>
          </ac:grpSpMkLst>
        </pc:grpChg>
        <pc:grpChg chg="add del">
          <ac:chgData name="Marco Vatri" userId="0c0ad332bb013b7d" providerId="LiveId" clId="{8771189F-EEB6-4351-B5BA-BA79C1F1F90E}" dt="2020-11-14T21:20:58.908" v="1192" actId="26606"/>
          <ac:grpSpMkLst>
            <pc:docMk/>
            <pc:sldMk cId="3684348191" sldId="263"/>
            <ac:grpSpMk id="67" creationId="{088B852E-5494-418B-A833-75CF016A9E20}"/>
          </ac:grpSpMkLst>
        </pc:grpChg>
        <pc:picChg chg="add mod ord">
          <ac:chgData name="Marco Vatri" userId="0c0ad332bb013b7d" providerId="LiveId" clId="{8771189F-EEB6-4351-B5BA-BA79C1F1F90E}" dt="2020-11-14T21:21:43.229" v="1199" actId="26606"/>
          <ac:picMkLst>
            <pc:docMk/>
            <pc:sldMk cId="3684348191" sldId="263"/>
            <ac:picMk id="6" creationId="{ED780FAC-A021-4220-AA4A-2937D97B7565}"/>
          </ac:picMkLst>
        </pc:picChg>
        <pc:picChg chg="add mod">
          <ac:chgData name="Marco Vatri" userId="0c0ad332bb013b7d" providerId="LiveId" clId="{8771189F-EEB6-4351-B5BA-BA79C1F1F90E}" dt="2020-11-14T21:23:05.355" v="1212" actId="1076"/>
          <ac:picMkLst>
            <pc:docMk/>
            <pc:sldMk cId="3684348191" sldId="263"/>
            <ac:picMk id="8" creationId="{4AB9AD19-46B4-417C-B8B9-5B03E27B5F92}"/>
          </ac:picMkLst>
        </pc:picChg>
      </pc:sldChg>
      <pc:sldChg chg="addSp delSp modSp new add">
        <pc:chgData name="Marco Vatri" userId="0c0ad332bb013b7d" providerId="LiveId" clId="{8771189F-EEB6-4351-B5BA-BA79C1F1F90E}" dt="2020-11-14T21:32:36.722" v="1377" actId="113"/>
        <pc:sldMkLst>
          <pc:docMk/>
          <pc:sldMk cId="3747146220" sldId="264"/>
        </pc:sldMkLst>
        <pc:spChg chg="mod">
          <ac:chgData name="Marco Vatri" userId="0c0ad332bb013b7d" providerId="LiveId" clId="{8771189F-EEB6-4351-B5BA-BA79C1F1F90E}" dt="2020-11-14T21:32:36.722" v="1377" actId="113"/>
          <ac:spMkLst>
            <pc:docMk/>
            <pc:sldMk cId="3747146220" sldId="264"/>
            <ac:spMk id="2" creationId="{2776A3AA-2CDD-4AF1-BC2B-4C8D2FA22771}"/>
          </ac:spMkLst>
        </pc:spChg>
        <pc:spChg chg="del">
          <ac:chgData name="Marco Vatri" userId="0c0ad332bb013b7d" providerId="LiveId" clId="{8771189F-EEB6-4351-B5BA-BA79C1F1F90E}" dt="2020-11-14T21:30:05.212" v="1254" actId="931"/>
          <ac:spMkLst>
            <pc:docMk/>
            <pc:sldMk cId="3747146220" sldId="264"/>
            <ac:spMk id="3" creationId="{2715217B-E46F-49F3-89F7-42E1269C6DB5}"/>
          </ac:spMkLst>
        </pc:spChg>
        <pc:spChg chg="mod">
          <ac:chgData name="Marco Vatri" userId="0c0ad332bb013b7d" providerId="LiveId" clId="{8771189F-EEB6-4351-B5BA-BA79C1F1F90E}" dt="2020-11-14T21:31:39.540" v="1371" actId="1076"/>
          <ac:spMkLst>
            <pc:docMk/>
            <pc:sldMk cId="3747146220" sldId="264"/>
            <ac:spMk id="4" creationId="{675B2114-0A88-4F0A-B275-B5732F94079F}"/>
          </ac:spMkLst>
        </pc:spChg>
        <pc:spChg chg="add">
          <ac:chgData name="Marco Vatri" userId="0c0ad332bb013b7d" providerId="LiveId" clId="{8771189F-EEB6-4351-B5BA-BA79C1F1F90E}" dt="2020-11-14T21:32:20.177" v="1375"/>
          <ac:spMkLst>
            <pc:docMk/>
            <pc:sldMk cId="3747146220" sldId="264"/>
            <ac:spMk id="7" creationId="{68CB5B0A-E9C8-446C-9BE9-AC7F909F205D}"/>
          </ac:spMkLst>
        </pc:spChg>
        <pc:spChg chg="add">
          <ac:chgData name="Marco Vatri" userId="0c0ad332bb013b7d" providerId="LiveId" clId="{8771189F-EEB6-4351-B5BA-BA79C1F1F90E}" dt="2020-11-14T21:32:24.564" v="1376"/>
          <ac:spMkLst>
            <pc:docMk/>
            <pc:sldMk cId="3747146220" sldId="264"/>
            <ac:spMk id="8" creationId="{9B7EA410-F24B-4B6A-BE40-1E71960CC2E3}"/>
          </ac:spMkLst>
        </pc:spChg>
        <pc:picChg chg="add mod modCrop">
          <ac:chgData name="Marco Vatri" userId="0c0ad332bb013b7d" providerId="LiveId" clId="{8771189F-EEB6-4351-B5BA-BA79C1F1F90E}" dt="2020-11-14T21:30:52.324" v="1269" actId="14100"/>
          <ac:picMkLst>
            <pc:docMk/>
            <pc:sldMk cId="3747146220" sldId="264"/>
            <ac:picMk id="6" creationId="{42EF311B-1556-4F56-AAD3-E36BC97A845A}"/>
          </ac:picMkLst>
        </pc:picChg>
      </pc:sldChg>
      <pc:sldChg chg="addSp delSp modSp new add">
        <pc:chgData name="Marco Vatri" userId="0c0ad332bb013b7d" providerId="LiveId" clId="{8771189F-EEB6-4351-B5BA-BA79C1F1F90E}" dt="2020-11-14T21:50:14.571" v="1722" actId="20577"/>
        <pc:sldMkLst>
          <pc:docMk/>
          <pc:sldMk cId="3944905667" sldId="265"/>
        </pc:sldMkLst>
        <pc:spChg chg="mod">
          <ac:chgData name="Marco Vatri" userId="0c0ad332bb013b7d" providerId="LiveId" clId="{8771189F-EEB6-4351-B5BA-BA79C1F1F90E}" dt="2020-11-14T21:47:33.730" v="1623" actId="20577"/>
          <ac:spMkLst>
            <pc:docMk/>
            <pc:sldMk cId="3944905667" sldId="265"/>
            <ac:spMk id="2" creationId="{182C2940-BDBD-43BE-9A5B-6511F53542D2}"/>
          </ac:spMkLst>
        </pc:spChg>
        <pc:spChg chg="del">
          <ac:chgData name="Marco Vatri" userId="0c0ad332bb013b7d" providerId="LiveId" clId="{8771189F-EEB6-4351-B5BA-BA79C1F1F90E}" dt="2020-11-14T21:44:15.544" v="1419"/>
          <ac:spMkLst>
            <pc:docMk/>
            <pc:sldMk cId="3944905667" sldId="265"/>
            <ac:spMk id="3" creationId="{F3A65941-8874-4783-8C5C-8476866D1BE6}"/>
          </ac:spMkLst>
        </pc:spChg>
        <pc:spChg chg="mod">
          <ac:chgData name="Marco Vatri" userId="0c0ad332bb013b7d" providerId="LiveId" clId="{8771189F-EEB6-4351-B5BA-BA79C1F1F90E}" dt="2020-11-14T21:50:14.571" v="1722" actId="20577"/>
          <ac:spMkLst>
            <pc:docMk/>
            <pc:sldMk cId="3944905667" sldId="265"/>
            <ac:spMk id="4" creationId="{0D60E78E-D6E9-47B2-A11C-E4C9096E86CD}"/>
          </ac:spMkLst>
        </pc:spChg>
        <pc:spChg chg="add">
          <ac:chgData name="Marco Vatri" userId="0c0ad332bb013b7d" providerId="LiveId" clId="{8771189F-EEB6-4351-B5BA-BA79C1F1F90E}" dt="2020-11-14T21:48:03.573" v="1626"/>
          <ac:spMkLst>
            <pc:docMk/>
            <pc:sldMk cId="3944905667" sldId="265"/>
            <ac:spMk id="6" creationId="{620D3595-B0F3-406F-BDDA-8473DDFA819D}"/>
          </ac:spMkLst>
        </pc:spChg>
        <pc:spChg chg="add">
          <ac:chgData name="Marco Vatri" userId="0c0ad332bb013b7d" providerId="LiveId" clId="{8771189F-EEB6-4351-B5BA-BA79C1F1F90E}" dt="2020-11-14T21:48:06.909" v="1627"/>
          <ac:spMkLst>
            <pc:docMk/>
            <pc:sldMk cId="3944905667" sldId="265"/>
            <ac:spMk id="7" creationId="{9C94AD53-E255-47FD-9899-0B997C7C3314}"/>
          </ac:spMkLst>
        </pc:spChg>
        <pc:picChg chg="add mod">
          <ac:chgData name="Marco Vatri" userId="0c0ad332bb013b7d" providerId="LiveId" clId="{8771189F-EEB6-4351-B5BA-BA79C1F1F90E}" dt="2020-11-14T21:48:12.685" v="1628" actId="1076"/>
          <ac:picMkLst>
            <pc:docMk/>
            <pc:sldMk cId="3944905667" sldId="265"/>
            <ac:picMk id="1026" creationId="{0ED5AFF4-2EDD-404C-ABC0-3FE336610111}"/>
          </ac:picMkLst>
        </pc:picChg>
      </pc:sldChg>
      <pc:sldChg chg="addSp delSp modSp new add">
        <pc:chgData name="Marco Vatri" userId="0c0ad332bb013b7d" providerId="LiveId" clId="{8771189F-EEB6-4351-B5BA-BA79C1F1F90E}" dt="2020-11-14T21:56:54.455" v="1777"/>
        <pc:sldMkLst>
          <pc:docMk/>
          <pc:sldMk cId="3147050719" sldId="266"/>
        </pc:sldMkLst>
        <pc:spChg chg="mod">
          <ac:chgData name="Marco Vatri" userId="0c0ad332bb013b7d" providerId="LiveId" clId="{8771189F-EEB6-4351-B5BA-BA79C1F1F90E}" dt="2020-11-14T21:48:43.945" v="1644" actId="2711"/>
          <ac:spMkLst>
            <pc:docMk/>
            <pc:sldMk cId="3147050719" sldId="266"/>
            <ac:spMk id="2" creationId="{283143CB-1B28-4116-A942-601B527E91BA}"/>
          </ac:spMkLst>
        </pc:spChg>
        <pc:spChg chg="del">
          <ac:chgData name="Marco Vatri" userId="0c0ad332bb013b7d" providerId="LiveId" clId="{8771189F-EEB6-4351-B5BA-BA79C1F1F90E}" dt="2020-11-14T21:49:06.175" v="1645" actId="931"/>
          <ac:spMkLst>
            <pc:docMk/>
            <pc:sldMk cId="3147050719" sldId="266"/>
            <ac:spMk id="3" creationId="{B9E71CC2-A5A1-4A4D-BD4A-B8F25CAD2EAE}"/>
          </ac:spMkLst>
        </pc:spChg>
        <pc:spChg chg="mod">
          <ac:chgData name="Marco Vatri" userId="0c0ad332bb013b7d" providerId="LiveId" clId="{8771189F-EEB6-4351-B5BA-BA79C1F1F90E}" dt="2020-11-14T21:55:56.029" v="1773" actId="20577"/>
          <ac:spMkLst>
            <pc:docMk/>
            <pc:sldMk cId="3147050719" sldId="266"/>
            <ac:spMk id="4" creationId="{92D94472-97D7-400A-8424-C0CC961128F0}"/>
          </ac:spMkLst>
        </pc:spChg>
        <pc:spChg chg="add">
          <ac:chgData name="Marco Vatri" userId="0c0ad332bb013b7d" providerId="LiveId" clId="{8771189F-EEB6-4351-B5BA-BA79C1F1F90E}" dt="2020-11-14T21:56:50.641" v="1776"/>
          <ac:spMkLst>
            <pc:docMk/>
            <pc:sldMk cId="3147050719" sldId="266"/>
            <ac:spMk id="7" creationId="{F87051FE-FDD4-4DE2-81B5-8FA6C6AD4A8D}"/>
          </ac:spMkLst>
        </pc:spChg>
        <pc:spChg chg="add">
          <ac:chgData name="Marco Vatri" userId="0c0ad332bb013b7d" providerId="LiveId" clId="{8771189F-EEB6-4351-B5BA-BA79C1F1F90E}" dt="2020-11-14T21:56:54.455" v="1777"/>
          <ac:spMkLst>
            <pc:docMk/>
            <pc:sldMk cId="3147050719" sldId="266"/>
            <ac:spMk id="8" creationId="{2EEEB712-D887-4638-94C7-927562C8AAEB}"/>
          </ac:spMkLst>
        </pc:spChg>
        <pc:picChg chg="add mod">
          <ac:chgData name="Marco Vatri" userId="0c0ad332bb013b7d" providerId="LiveId" clId="{8771189F-EEB6-4351-B5BA-BA79C1F1F90E}" dt="2020-11-14T21:49:30.993" v="1655" actId="1076"/>
          <ac:picMkLst>
            <pc:docMk/>
            <pc:sldMk cId="3147050719" sldId="266"/>
            <ac:picMk id="6" creationId="{8E3F0F31-0505-4CA3-8F94-E9DDED2F35A9}"/>
          </ac:picMkLst>
        </pc:picChg>
      </pc:sldChg>
      <pc:sldChg chg="addSp modSp add mod setBg">
        <pc:chgData name="Marco Vatri" userId="0c0ad332bb013b7d" providerId="LiveId" clId="{8771189F-EEB6-4351-B5BA-BA79C1F1F90E}" dt="2020-11-14T22:09:14.449" v="2419" actId="404"/>
        <pc:sldMkLst>
          <pc:docMk/>
          <pc:sldMk cId="49638070" sldId="267"/>
        </pc:sldMkLst>
        <pc:spChg chg="mod">
          <ac:chgData name="Marco Vatri" userId="0c0ad332bb013b7d" providerId="LiveId" clId="{8771189F-EEB6-4351-B5BA-BA79C1F1F90E}" dt="2020-11-14T22:09:14.449" v="2419" actId="404"/>
          <ac:spMkLst>
            <pc:docMk/>
            <pc:sldMk cId="49638070" sldId="267"/>
            <ac:spMk id="2" creationId="{283143CB-1B28-4116-A942-601B527E91BA}"/>
          </ac:spMkLst>
        </pc:spChg>
        <pc:spChg chg="mod">
          <ac:chgData name="Marco Vatri" userId="0c0ad332bb013b7d" providerId="LiveId" clId="{8771189F-EEB6-4351-B5BA-BA79C1F1F90E}" dt="2020-11-14T22:02:27.038" v="2192" actId="14100"/>
          <ac:spMkLst>
            <pc:docMk/>
            <pc:sldMk cId="49638070" sldId="267"/>
            <ac:spMk id="4" creationId="{92D94472-97D7-400A-8424-C0CC961128F0}"/>
          </ac:spMkLst>
        </pc:spChg>
        <pc:spChg chg="add">
          <ac:chgData name="Marco Vatri" userId="0c0ad332bb013b7d" providerId="LiveId" clId="{8771189F-EEB6-4351-B5BA-BA79C1F1F90E}" dt="2020-11-14T22:02:44.929" v="2197"/>
          <ac:spMkLst>
            <pc:docMk/>
            <pc:sldMk cId="49638070" sldId="267"/>
            <ac:spMk id="7" creationId="{5D5A0964-B602-4DA5-B716-B272DBB03E74}"/>
          </ac:spMkLst>
        </pc:spChg>
        <pc:spChg chg="add">
          <ac:chgData name="Marco Vatri" userId="0c0ad332bb013b7d" providerId="LiveId" clId="{8771189F-EEB6-4351-B5BA-BA79C1F1F90E}" dt="2020-11-14T22:02:49.345" v="2198"/>
          <ac:spMkLst>
            <pc:docMk/>
            <pc:sldMk cId="49638070" sldId="267"/>
            <ac:spMk id="8" creationId="{65AE4591-20F1-4150-AC8F-8C88F91AA284}"/>
          </ac:spMkLst>
        </pc:spChg>
        <pc:spChg chg="add">
          <ac:chgData name="Marco Vatri" userId="0c0ad332bb013b7d" providerId="LiveId" clId="{8771189F-EEB6-4351-B5BA-BA79C1F1F90E}" dt="2020-11-14T22:02:01.911" v="2186" actId="26606"/>
          <ac:spMkLst>
            <pc:docMk/>
            <pc:sldMk cId="49638070" sldId="267"/>
            <ac:spMk id="11" creationId="{A6D37EE4-EA1B-46EE-A54B-5233C63C9695}"/>
          </ac:spMkLst>
        </pc:spChg>
        <pc:spChg chg="add">
          <ac:chgData name="Marco Vatri" userId="0c0ad332bb013b7d" providerId="LiveId" clId="{8771189F-EEB6-4351-B5BA-BA79C1F1F90E}" dt="2020-11-14T22:02:01.911" v="2186" actId="26606"/>
          <ac:spMkLst>
            <pc:docMk/>
            <pc:sldMk cId="49638070" sldId="267"/>
            <ac:spMk id="13" creationId="{927D5270-6648-4CC1-8F78-48BE299CAC25}"/>
          </ac:spMkLst>
        </pc:spChg>
        <pc:picChg chg="mod">
          <ac:chgData name="Marco Vatri" userId="0c0ad332bb013b7d" providerId="LiveId" clId="{8771189F-EEB6-4351-B5BA-BA79C1F1F90E}" dt="2020-11-14T22:02:33.102" v="2194" actId="1076"/>
          <ac:picMkLst>
            <pc:docMk/>
            <pc:sldMk cId="49638070" sldId="267"/>
            <ac:picMk id="6" creationId="{8E3F0F31-0505-4CA3-8F94-E9DDED2F35A9}"/>
          </ac:picMkLst>
        </pc:picChg>
      </pc:sldChg>
      <pc:sldChg chg="addSp delSp modSp new add mod setBg">
        <pc:chgData name="Marco Vatri" userId="0c0ad332bb013b7d" providerId="LiveId" clId="{8771189F-EEB6-4351-B5BA-BA79C1F1F90E}" dt="2020-11-14T22:08:23.919" v="2415" actId="1076"/>
        <pc:sldMkLst>
          <pc:docMk/>
          <pc:sldMk cId="1525981443" sldId="268"/>
        </pc:sldMkLst>
        <pc:spChg chg="del">
          <ac:chgData name="Marco Vatri" userId="0c0ad332bb013b7d" providerId="LiveId" clId="{8771189F-EEB6-4351-B5BA-BA79C1F1F90E}" dt="2020-11-14T22:03:14.739" v="2201"/>
          <ac:spMkLst>
            <pc:docMk/>
            <pc:sldMk cId="1525981443" sldId="268"/>
            <ac:spMk id="2" creationId="{A0427226-C619-48F9-A8A2-436785B5586E}"/>
          </ac:spMkLst>
        </pc:spChg>
        <pc:spChg chg="del">
          <ac:chgData name="Marco Vatri" userId="0c0ad332bb013b7d" providerId="LiveId" clId="{8771189F-EEB6-4351-B5BA-BA79C1F1F90E}" dt="2020-11-14T22:03:14.739" v="2201"/>
          <ac:spMkLst>
            <pc:docMk/>
            <pc:sldMk cId="1525981443" sldId="268"/>
            <ac:spMk id="3" creationId="{AB183340-77B7-4B62-9B6B-F7753D454858}"/>
          </ac:spMkLst>
        </pc:spChg>
        <pc:spChg chg="del">
          <ac:chgData name="Marco Vatri" userId="0c0ad332bb013b7d" providerId="LiveId" clId="{8771189F-EEB6-4351-B5BA-BA79C1F1F90E}" dt="2020-11-14T22:03:14.739" v="2201"/>
          <ac:spMkLst>
            <pc:docMk/>
            <pc:sldMk cId="1525981443" sldId="268"/>
            <ac:spMk id="4" creationId="{9BF0630F-C607-45D5-B4E3-E2D6D08022A9}"/>
          </ac:spMkLst>
        </pc:spChg>
        <pc:spChg chg="add mod">
          <ac:chgData name="Marco Vatri" userId="0c0ad332bb013b7d" providerId="LiveId" clId="{8771189F-EEB6-4351-B5BA-BA79C1F1F90E}" dt="2020-11-14T22:08:09.594" v="2411" actId="2711"/>
          <ac:spMkLst>
            <pc:docMk/>
            <pc:sldMk cId="1525981443" sldId="268"/>
            <ac:spMk id="5" creationId="{FE878E12-5132-488D-8D1A-0B727051C9D7}"/>
          </ac:spMkLst>
        </pc:spChg>
        <pc:spChg chg="add del mod">
          <ac:chgData name="Marco Vatri" userId="0c0ad332bb013b7d" providerId="LiveId" clId="{8771189F-EEB6-4351-B5BA-BA79C1F1F90E}" dt="2020-11-14T22:04:11.236" v="2226" actId="931"/>
          <ac:spMkLst>
            <pc:docMk/>
            <pc:sldMk cId="1525981443" sldId="268"/>
            <ac:spMk id="6" creationId="{F10734EB-9F56-495C-832E-A2CD72E88773}"/>
          </ac:spMkLst>
        </pc:spChg>
        <pc:spChg chg="add mod">
          <ac:chgData name="Marco Vatri" userId="0c0ad332bb013b7d" providerId="LiveId" clId="{8771189F-EEB6-4351-B5BA-BA79C1F1F90E}" dt="2020-11-14T22:08:23.919" v="2415" actId="1076"/>
          <ac:spMkLst>
            <pc:docMk/>
            <pc:sldMk cId="1525981443" sldId="268"/>
            <ac:spMk id="9" creationId="{A4E01270-AA25-4663-ABCE-E1FC5ED92CE2}"/>
          </ac:spMkLst>
        </pc:spChg>
        <pc:spChg chg="add">
          <ac:chgData name="Marco Vatri" userId="0c0ad332bb013b7d" providerId="LiveId" clId="{8771189F-EEB6-4351-B5BA-BA79C1F1F90E}" dt="2020-11-14T22:07:52.758" v="2406" actId="26606"/>
          <ac:spMkLst>
            <pc:docMk/>
            <pc:sldMk cId="1525981443" sldId="268"/>
            <ac:spMk id="14" creationId="{84ECDE7A-6944-466D-8FFE-149A29BA6BAE}"/>
          </ac:spMkLst>
        </pc:spChg>
        <pc:spChg chg="add">
          <ac:chgData name="Marco Vatri" userId="0c0ad332bb013b7d" providerId="LiveId" clId="{8771189F-EEB6-4351-B5BA-BA79C1F1F90E}" dt="2020-11-14T22:08:15.582" v="2412"/>
          <ac:spMkLst>
            <pc:docMk/>
            <pc:sldMk cId="1525981443" sldId="268"/>
            <ac:spMk id="15" creationId="{EF170E5E-8870-4388-9ED3-FCA1EBFFE00C}"/>
          </ac:spMkLst>
        </pc:spChg>
        <pc:spChg chg="add">
          <ac:chgData name="Marco Vatri" userId="0c0ad332bb013b7d" providerId="LiveId" clId="{8771189F-EEB6-4351-B5BA-BA79C1F1F90E}" dt="2020-11-14T22:07:52.758" v="2406" actId="26606"/>
          <ac:spMkLst>
            <pc:docMk/>
            <pc:sldMk cId="1525981443" sldId="268"/>
            <ac:spMk id="16" creationId="{B3420082-9415-44EC-802E-C77D71D59C57}"/>
          </ac:spMkLst>
        </pc:spChg>
        <pc:spChg chg="add">
          <ac:chgData name="Marco Vatri" userId="0c0ad332bb013b7d" providerId="LiveId" clId="{8771189F-EEB6-4351-B5BA-BA79C1F1F90E}" dt="2020-11-14T22:08:19.076" v="2413"/>
          <ac:spMkLst>
            <pc:docMk/>
            <pc:sldMk cId="1525981443" sldId="268"/>
            <ac:spMk id="17" creationId="{6729CEF7-B3E7-4CCF-97C0-5E0FC941B280}"/>
          </ac:spMkLst>
        </pc:spChg>
        <pc:spChg chg="add">
          <ac:chgData name="Marco Vatri" userId="0c0ad332bb013b7d" providerId="LiveId" clId="{8771189F-EEB6-4351-B5BA-BA79C1F1F90E}" dt="2020-11-14T22:07:52.758" v="2406" actId="26606"/>
          <ac:spMkLst>
            <pc:docMk/>
            <pc:sldMk cId="1525981443" sldId="268"/>
            <ac:spMk id="18" creationId="{55A52C45-1FCB-4636-A80F-2849B8226C01}"/>
          </ac:spMkLst>
        </pc:spChg>
        <pc:spChg chg="add">
          <ac:chgData name="Marco Vatri" userId="0c0ad332bb013b7d" providerId="LiveId" clId="{8771189F-EEB6-4351-B5BA-BA79C1F1F90E}" dt="2020-11-14T22:07:52.758" v="2406" actId="26606"/>
          <ac:spMkLst>
            <pc:docMk/>
            <pc:sldMk cId="1525981443" sldId="268"/>
            <ac:spMk id="20" creationId="{768EB4DD-3704-43AD-92B3-C4E0C6EA92CB}"/>
          </ac:spMkLst>
        </pc:spChg>
        <pc:picChg chg="add mod">
          <ac:chgData name="Marco Vatri" userId="0c0ad332bb013b7d" providerId="LiveId" clId="{8771189F-EEB6-4351-B5BA-BA79C1F1F90E}" dt="2020-11-14T22:08:21.355" v="2414" actId="1076"/>
          <ac:picMkLst>
            <pc:docMk/>
            <pc:sldMk cId="1525981443" sldId="268"/>
            <ac:picMk id="8" creationId="{D5F6A595-1946-4381-89B2-7E810F77F9ED}"/>
          </ac:picMkLst>
        </pc:picChg>
      </pc:sldChg>
      <pc:sldChg chg="addSp delSp modSp new add mod setBg">
        <pc:chgData name="Marco Vatri" userId="0c0ad332bb013b7d" providerId="LiveId" clId="{8771189F-EEB6-4351-B5BA-BA79C1F1F90E}" dt="2020-11-14T22:21:33.616" v="2507" actId="27636"/>
        <pc:sldMkLst>
          <pc:docMk/>
          <pc:sldMk cId="36261774" sldId="269"/>
        </pc:sldMkLst>
        <pc:spChg chg="mod">
          <ac:chgData name="Marco Vatri" userId="0c0ad332bb013b7d" providerId="LiveId" clId="{8771189F-EEB6-4351-B5BA-BA79C1F1F90E}" dt="2020-11-14T22:21:33.616" v="2507" actId="27636"/>
          <ac:spMkLst>
            <pc:docMk/>
            <pc:sldMk cId="36261774" sldId="269"/>
            <ac:spMk id="2" creationId="{29BAB65C-9BED-4C23-B480-52270F8C2AAB}"/>
          </ac:spMkLst>
        </pc:spChg>
        <pc:spChg chg="mod">
          <ac:chgData name="Marco Vatri" userId="0c0ad332bb013b7d" providerId="LiveId" clId="{8771189F-EEB6-4351-B5BA-BA79C1F1F90E}" dt="2020-11-14T22:21:05.271" v="2500" actId="26606"/>
          <ac:spMkLst>
            <pc:docMk/>
            <pc:sldMk cId="36261774" sldId="269"/>
            <ac:spMk id="3" creationId="{10DA86C4-E6D6-4264-ADAC-898DEC132C8E}"/>
          </ac:spMkLst>
        </pc:spChg>
        <pc:spChg chg="add del">
          <ac:chgData name="Marco Vatri" userId="0c0ad332bb013b7d" providerId="LiveId" clId="{8771189F-EEB6-4351-B5BA-BA79C1F1F90E}" dt="2020-11-14T22:21:05.258" v="2499" actId="26606"/>
          <ac:spMkLst>
            <pc:docMk/>
            <pc:sldMk cId="36261774" sldId="269"/>
            <ac:spMk id="9" creationId="{1ECAB1E8-8195-4748-BE71-FF806D86892E}"/>
          </ac:spMkLst>
        </pc:spChg>
        <pc:spChg chg="add del">
          <ac:chgData name="Marco Vatri" userId="0c0ad332bb013b7d" providerId="LiveId" clId="{8771189F-EEB6-4351-B5BA-BA79C1F1F90E}" dt="2020-11-14T22:21:05.258" v="2499" actId="26606"/>
          <ac:spMkLst>
            <pc:docMk/>
            <pc:sldMk cId="36261774" sldId="269"/>
            <ac:spMk id="11" creationId="{57F6BDD4-E066-4008-8011-6CC31AEB4556}"/>
          </ac:spMkLst>
        </pc:spChg>
        <pc:spChg chg="add del">
          <ac:chgData name="Marco Vatri" userId="0c0ad332bb013b7d" providerId="LiveId" clId="{8771189F-EEB6-4351-B5BA-BA79C1F1F90E}" dt="2020-11-14T22:21:05.258" v="2499" actId="26606"/>
          <ac:spMkLst>
            <pc:docMk/>
            <pc:sldMk cId="36261774" sldId="269"/>
            <ac:spMk id="13" creationId="{2711A8FB-68FC-45FC-B01E-38F809E2D439}"/>
          </ac:spMkLst>
        </pc:spChg>
        <pc:spChg chg="add del">
          <ac:chgData name="Marco Vatri" userId="0c0ad332bb013b7d" providerId="LiveId" clId="{8771189F-EEB6-4351-B5BA-BA79C1F1F90E}" dt="2020-11-14T22:21:05.258" v="2499" actId="26606"/>
          <ac:spMkLst>
            <pc:docMk/>
            <pc:sldMk cId="36261774" sldId="269"/>
            <ac:spMk id="15" creationId="{2A865FE3-5FC9-4049-87CF-30019C46C0F5}"/>
          </ac:spMkLst>
        </pc:spChg>
        <pc:spChg chg="add">
          <ac:chgData name="Marco Vatri" userId="0c0ad332bb013b7d" providerId="LiveId" clId="{8771189F-EEB6-4351-B5BA-BA79C1F1F90E}" dt="2020-11-14T22:21:19.965" v="2501"/>
          <ac:spMkLst>
            <pc:docMk/>
            <pc:sldMk cId="36261774" sldId="269"/>
            <ac:spMk id="16" creationId="{EA2DC9DF-6AAD-4056-87A6-8D4820051B14}"/>
          </ac:spMkLst>
        </pc:spChg>
        <pc:spChg chg="add">
          <ac:chgData name="Marco Vatri" userId="0c0ad332bb013b7d" providerId="LiveId" clId="{8771189F-EEB6-4351-B5BA-BA79C1F1F90E}" dt="2020-11-14T22:21:05.271" v="2500" actId="26606"/>
          <ac:spMkLst>
            <pc:docMk/>
            <pc:sldMk cId="36261774" sldId="269"/>
            <ac:spMk id="17" creationId="{C13237C8-E62C-4F0D-A318-BD6FB6C2D138}"/>
          </ac:spMkLst>
        </pc:spChg>
        <pc:spChg chg="add">
          <ac:chgData name="Marco Vatri" userId="0c0ad332bb013b7d" providerId="LiveId" clId="{8771189F-EEB6-4351-B5BA-BA79C1F1F90E}" dt="2020-11-14T22:21:05.271" v="2500" actId="26606"/>
          <ac:spMkLst>
            <pc:docMk/>
            <pc:sldMk cId="36261774" sldId="269"/>
            <ac:spMk id="18" creationId="{201CC55D-ED54-4C5C-95E6-10947BD1103B}"/>
          </ac:spMkLst>
        </pc:spChg>
        <pc:spChg chg="add">
          <ac:chgData name="Marco Vatri" userId="0c0ad332bb013b7d" providerId="LiveId" clId="{8771189F-EEB6-4351-B5BA-BA79C1F1F90E}" dt="2020-11-14T22:21:05.271" v="2500" actId="26606"/>
          <ac:spMkLst>
            <pc:docMk/>
            <pc:sldMk cId="36261774" sldId="269"/>
            <ac:spMk id="19" creationId="{19C9EAEA-39D0-4B0E-A0EB-51E7B26740B1}"/>
          </ac:spMkLst>
        </pc:spChg>
        <pc:spChg chg="add">
          <ac:chgData name="Marco Vatri" userId="0c0ad332bb013b7d" providerId="LiveId" clId="{8771189F-EEB6-4351-B5BA-BA79C1F1F90E}" dt="2020-11-14T22:21:05.271" v="2500" actId="26606"/>
          <ac:spMkLst>
            <pc:docMk/>
            <pc:sldMk cId="36261774" sldId="269"/>
            <ac:spMk id="22" creationId="{3873B707-463F-40B0-8227-E8CC6C67EB25}"/>
          </ac:spMkLst>
        </pc:spChg>
        <pc:spChg chg="add">
          <ac:chgData name="Marco Vatri" userId="0c0ad332bb013b7d" providerId="LiveId" clId="{8771189F-EEB6-4351-B5BA-BA79C1F1F90E}" dt="2020-11-14T22:21:23.534" v="2502"/>
          <ac:spMkLst>
            <pc:docMk/>
            <pc:sldMk cId="36261774" sldId="269"/>
            <ac:spMk id="23" creationId="{B4E8ACB8-C006-4993-B914-E9515B936FDA}"/>
          </ac:spMkLst>
        </pc:spChg>
        <pc:grpChg chg="add">
          <ac:chgData name="Marco Vatri" userId="0c0ad332bb013b7d" providerId="LiveId" clId="{8771189F-EEB6-4351-B5BA-BA79C1F1F90E}" dt="2020-11-14T22:21:05.271" v="2500" actId="26606"/>
          <ac:grpSpMkLst>
            <pc:docMk/>
            <pc:sldMk cId="36261774" sldId="269"/>
            <ac:grpSpMk id="20" creationId="{1DE889C7-FAD6-4397-98E2-05D503484459}"/>
          </ac:grpSpMkLst>
        </pc:grpChg>
        <pc:picChg chg="add mod">
          <ac:chgData name="Marco Vatri" userId="0c0ad332bb013b7d" providerId="LiveId" clId="{8771189F-EEB6-4351-B5BA-BA79C1F1F90E}" dt="2020-11-14T22:21:05.271" v="2500" actId="26606"/>
          <ac:picMkLst>
            <pc:docMk/>
            <pc:sldMk cId="36261774" sldId="269"/>
            <ac:picMk id="4" creationId="{4D07A798-4166-4525-96EF-FD06AAEA5731}"/>
          </ac:picMkLst>
        </pc:picChg>
      </pc:sldChg>
      <pc:sldChg chg="addSp delSp modSp new add mod setBg">
        <pc:chgData name="Marco Vatri" userId="0c0ad332bb013b7d" providerId="LiveId" clId="{8771189F-EEB6-4351-B5BA-BA79C1F1F90E}" dt="2020-11-14T22:30:16.600" v="2560" actId="14100"/>
        <pc:sldMkLst>
          <pc:docMk/>
          <pc:sldMk cId="1198735937" sldId="270"/>
        </pc:sldMkLst>
        <pc:spChg chg="mod">
          <ac:chgData name="Marco Vatri" userId="0c0ad332bb013b7d" providerId="LiveId" clId="{8771189F-EEB6-4351-B5BA-BA79C1F1F90E}" dt="2020-11-14T22:29:31.719" v="2554" actId="403"/>
          <ac:spMkLst>
            <pc:docMk/>
            <pc:sldMk cId="1198735937" sldId="270"/>
            <ac:spMk id="2" creationId="{2A979611-8FB1-4E9C-ACC9-00F809916ABF}"/>
          </ac:spMkLst>
        </pc:spChg>
        <pc:spChg chg="mod">
          <ac:chgData name="Marco Vatri" userId="0c0ad332bb013b7d" providerId="LiveId" clId="{8771189F-EEB6-4351-B5BA-BA79C1F1F90E}" dt="2020-11-14T22:29:39.539" v="2555" actId="20577"/>
          <ac:spMkLst>
            <pc:docMk/>
            <pc:sldMk cId="1198735937" sldId="270"/>
            <ac:spMk id="3" creationId="{88481034-7EF5-4F3D-BEA9-EA4EE06F50BA}"/>
          </ac:spMkLst>
        </pc:spChg>
        <pc:spChg chg="add del">
          <ac:chgData name="Marco Vatri" userId="0c0ad332bb013b7d" providerId="LiveId" clId="{8771189F-EEB6-4351-B5BA-BA79C1F1F90E}" dt="2020-11-14T22:29:05.754" v="2545" actId="26606"/>
          <ac:spMkLst>
            <pc:docMk/>
            <pc:sldMk cId="1198735937" sldId="270"/>
            <ac:spMk id="12" creationId="{6ECA6DCB-B7E1-40A9-9524-540C6DA40B1B}"/>
          </ac:spMkLst>
        </pc:spChg>
        <pc:spChg chg="add">
          <ac:chgData name="Marco Vatri" userId="0c0ad332bb013b7d" providerId="LiveId" clId="{8771189F-EEB6-4351-B5BA-BA79C1F1F90E}" dt="2020-11-14T22:29:05.767" v="2546" actId="26606"/>
          <ac:spMkLst>
            <pc:docMk/>
            <pc:sldMk cId="1198735937" sldId="270"/>
            <ac:spMk id="16" creationId="{C1A2385B-1D2A-4E17-84FA-6CB7F0AAE473}"/>
          </ac:spMkLst>
        </pc:spChg>
        <pc:spChg chg="add del">
          <ac:chgData name="Marco Vatri" userId="0c0ad332bb013b7d" providerId="LiveId" clId="{8771189F-EEB6-4351-B5BA-BA79C1F1F90E}" dt="2020-11-14T22:29:05.754" v="2545" actId="26606"/>
          <ac:spMkLst>
            <pc:docMk/>
            <pc:sldMk cId="1198735937" sldId="270"/>
            <ac:spMk id="18" creationId="{3873B707-463F-40B0-8227-E8CC6C67EB25}"/>
          </ac:spMkLst>
        </pc:spChg>
        <pc:spChg chg="add">
          <ac:chgData name="Marco Vatri" userId="0c0ad332bb013b7d" providerId="LiveId" clId="{8771189F-EEB6-4351-B5BA-BA79C1F1F90E}" dt="2020-11-14T22:29:58.300" v="2556"/>
          <ac:spMkLst>
            <pc:docMk/>
            <pc:sldMk cId="1198735937" sldId="270"/>
            <ac:spMk id="19" creationId="{082782AF-1005-4A51-8800-8948EFBAEC4B}"/>
          </ac:spMkLst>
        </pc:spChg>
        <pc:spChg chg="add del">
          <ac:chgData name="Marco Vatri" userId="0c0ad332bb013b7d" providerId="LiveId" clId="{8771189F-EEB6-4351-B5BA-BA79C1F1F90E}" dt="2020-11-14T22:29:05.754" v="2545" actId="26606"/>
          <ac:spMkLst>
            <pc:docMk/>
            <pc:sldMk cId="1198735937" sldId="270"/>
            <ac:spMk id="20" creationId="{C13237C8-E62C-4F0D-A318-BD6FB6C2D138}"/>
          </ac:spMkLst>
        </pc:spChg>
        <pc:spChg chg="add">
          <ac:chgData name="Marco Vatri" userId="0c0ad332bb013b7d" providerId="LiveId" clId="{8771189F-EEB6-4351-B5BA-BA79C1F1F90E}" dt="2020-11-14T22:30:01.711" v="2557"/>
          <ac:spMkLst>
            <pc:docMk/>
            <pc:sldMk cId="1198735937" sldId="270"/>
            <ac:spMk id="21" creationId="{49640ECF-49B4-4748-9C8E-0284C7871EA0}"/>
          </ac:spMkLst>
        </pc:spChg>
        <pc:spChg chg="add del">
          <ac:chgData name="Marco Vatri" userId="0c0ad332bb013b7d" providerId="LiveId" clId="{8771189F-EEB6-4351-B5BA-BA79C1F1F90E}" dt="2020-11-14T22:29:05.754" v="2545" actId="26606"/>
          <ac:spMkLst>
            <pc:docMk/>
            <pc:sldMk cId="1198735937" sldId="270"/>
            <ac:spMk id="22" creationId="{19C9EAEA-39D0-4B0E-A0EB-51E7B26740B1}"/>
          </ac:spMkLst>
        </pc:spChg>
        <pc:spChg chg="add del">
          <ac:chgData name="Marco Vatri" userId="0c0ad332bb013b7d" providerId="LiveId" clId="{8771189F-EEB6-4351-B5BA-BA79C1F1F90E}" dt="2020-11-14T22:29:05.754" v="2545" actId="26606"/>
          <ac:spMkLst>
            <pc:docMk/>
            <pc:sldMk cId="1198735937" sldId="270"/>
            <ac:spMk id="24" creationId="{8CB5D2D7-DF65-4E86-BFBA-FFB9B5ACEB64}"/>
          </ac:spMkLst>
        </pc:spChg>
        <pc:spChg chg="add">
          <ac:chgData name="Marco Vatri" userId="0c0ad332bb013b7d" providerId="LiveId" clId="{8771189F-EEB6-4351-B5BA-BA79C1F1F90E}" dt="2020-11-14T22:29:05.767" v="2546" actId="26606"/>
          <ac:spMkLst>
            <pc:docMk/>
            <pc:sldMk cId="1198735937" sldId="270"/>
            <ac:spMk id="26" creationId="{385E1BDC-A9B0-4A87-82E3-F3187F69A802}"/>
          </ac:spMkLst>
        </pc:spChg>
        <pc:spChg chg="add">
          <ac:chgData name="Marco Vatri" userId="0c0ad332bb013b7d" providerId="LiveId" clId="{8771189F-EEB6-4351-B5BA-BA79C1F1F90E}" dt="2020-11-14T22:29:05.767" v="2546" actId="26606"/>
          <ac:spMkLst>
            <pc:docMk/>
            <pc:sldMk cId="1198735937" sldId="270"/>
            <ac:spMk id="27" creationId="{0990C621-3B8B-4820-8328-D47EF7CE823C}"/>
          </ac:spMkLst>
        </pc:spChg>
        <pc:spChg chg="add">
          <ac:chgData name="Marco Vatri" userId="0c0ad332bb013b7d" providerId="LiveId" clId="{8771189F-EEB6-4351-B5BA-BA79C1F1F90E}" dt="2020-11-14T22:29:05.767" v="2546" actId="26606"/>
          <ac:spMkLst>
            <pc:docMk/>
            <pc:sldMk cId="1198735937" sldId="270"/>
            <ac:spMk id="28" creationId="{5E791F2F-79DB-4CC0-9FA1-001E3E91E8B7}"/>
          </ac:spMkLst>
        </pc:spChg>
        <pc:grpChg chg="add del">
          <ac:chgData name="Marco Vatri" userId="0c0ad332bb013b7d" providerId="LiveId" clId="{8771189F-EEB6-4351-B5BA-BA79C1F1F90E}" dt="2020-11-14T22:29:05.754" v="2545" actId="26606"/>
          <ac:grpSpMkLst>
            <pc:docMk/>
            <pc:sldMk cId="1198735937" sldId="270"/>
            <ac:grpSpMk id="14" creationId="{1DE889C7-FAD6-4397-98E2-05D503484459}"/>
          </ac:grpSpMkLst>
        </pc:grpChg>
        <pc:picChg chg="add mod ord">
          <ac:chgData name="Marco Vatri" userId="0c0ad332bb013b7d" providerId="LiveId" clId="{8771189F-EEB6-4351-B5BA-BA79C1F1F90E}" dt="2020-11-14T22:30:16.600" v="2560" actId="14100"/>
          <ac:picMkLst>
            <pc:docMk/>
            <pc:sldMk cId="1198735937" sldId="270"/>
            <ac:picMk id="5" creationId="{09C14DE7-5A61-4079-9879-A578A77BC0BE}"/>
          </ac:picMkLst>
        </pc:picChg>
        <pc:picChg chg="add mod">
          <ac:chgData name="Marco Vatri" userId="0c0ad332bb013b7d" providerId="LiveId" clId="{8771189F-EEB6-4351-B5BA-BA79C1F1F90E}" dt="2020-11-14T22:30:12.549" v="2558" actId="1076"/>
          <ac:picMkLst>
            <pc:docMk/>
            <pc:sldMk cId="1198735937" sldId="270"/>
            <ac:picMk id="7" creationId="{AE9F73F5-0AFD-4121-BCED-03AF081A6A91}"/>
          </ac:picMkLst>
        </pc:picChg>
      </pc:sldChg>
      <pc:sldChg chg="addSp delSp modSp new add mod setBg modAnim">
        <pc:chgData name="Marco Vatri" userId="0c0ad332bb013b7d" providerId="LiveId" clId="{8771189F-EEB6-4351-B5BA-BA79C1F1F90E}" dt="2020-11-14T22:42:26.052" v="2622"/>
        <pc:sldMkLst>
          <pc:docMk/>
          <pc:sldMk cId="441934863" sldId="271"/>
        </pc:sldMkLst>
        <pc:spChg chg="mod">
          <ac:chgData name="Marco Vatri" userId="0c0ad332bb013b7d" providerId="LiveId" clId="{8771189F-EEB6-4351-B5BA-BA79C1F1F90E}" dt="2020-11-14T22:41:05.346" v="2613" actId="207"/>
          <ac:spMkLst>
            <pc:docMk/>
            <pc:sldMk cId="441934863" sldId="271"/>
            <ac:spMk id="2" creationId="{7538F76D-4548-4300-83DB-E3A27D8947AA}"/>
          </ac:spMkLst>
        </pc:spChg>
        <pc:spChg chg="mod">
          <ac:chgData name="Marco Vatri" userId="0c0ad332bb013b7d" providerId="LiveId" clId="{8771189F-EEB6-4351-B5BA-BA79C1F1F90E}" dt="2020-11-14T22:41:13.222" v="2614" actId="1076"/>
          <ac:spMkLst>
            <pc:docMk/>
            <pc:sldMk cId="441934863" sldId="271"/>
            <ac:spMk id="3" creationId="{B062B804-D42F-41C5-B8EF-A8055AA56105}"/>
          </ac:spMkLst>
        </pc:spChg>
        <pc:spChg chg="add del">
          <ac:chgData name="Marco Vatri" userId="0c0ad332bb013b7d" providerId="LiveId" clId="{8771189F-EEB6-4351-B5BA-BA79C1F1F90E}" dt="2020-11-14T22:40:23.666" v="2596" actId="26606"/>
          <ac:spMkLst>
            <pc:docMk/>
            <pc:sldMk cId="441934863" sldId="271"/>
            <ac:spMk id="10" creationId="{201CC55D-ED54-4C5C-95E6-10947BD1103B}"/>
          </ac:spMkLst>
        </pc:spChg>
        <pc:spChg chg="add del">
          <ac:chgData name="Marco Vatri" userId="0c0ad332bb013b7d" providerId="LiveId" clId="{8771189F-EEB6-4351-B5BA-BA79C1F1F90E}" dt="2020-11-14T22:40:27.176" v="2598" actId="26606"/>
          <ac:spMkLst>
            <pc:docMk/>
            <pc:sldMk cId="441934863" sldId="271"/>
            <ac:spMk id="14" creationId="{2711A8FB-68FC-45FC-B01E-38F809E2D439}"/>
          </ac:spMkLst>
        </pc:spChg>
        <pc:spChg chg="add del">
          <ac:chgData name="Marco Vatri" userId="0c0ad332bb013b7d" providerId="LiveId" clId="{8771189F-EEB6-4351-B5BA-BA79C1F1F90E}" dt="2020-11-14T22:40:23.666" v="2596" actId="26606"/>
          <ac:spMkLst>
            <pc:docMk/>
            <pc:sldMk cId="441934863" sldId="271"/>
            <ac:spMk id="16" creationId="{3873B707-463F-40B0-8227-E8CC6C67EB25}"/>
          </ac:spMkLst>
        </pc:spChg>
        <pc:spChg chg="add del">
          <ac:chgData name="Marco Vatri" userId="0c0ad332bb013b7d" providerId="LiveId" clId="{8771189F-EEB6-4351-B5BA-BA79C1F1F90E}" dt="2020-11-14T22:40:23.666" v="2596" actId="26606"/>
          <ac:spMkLst>
            <pc:docMk/>
            <pc:sldMk cId="441934863" sldId="271"/>
            <ac:spMk id="18" creationId="{C13237C8-E62C-4F0D-A318-BD6FB6C2D138}"/>
          </ac:spMkLst>
        </pc:spChg>
        <pc:spChg chg="add del">
          <ac:chgData name="Marco Vatri" userId="0c0ad332bb013b7d" providerId="LiveId" clId="{8771189F-EEB6-4351-B5BA-BA79C1F1F90E}" dt="2020-11-14T22:40:23.666" v="2596" actId="26606"/>
          <ac:spMkLst>
            <pc:docMk/>
            <pc:sldMk cId="441934863" sldId="271"/>
            <ac:spMk id="20" creationId="{19C9EAEA-39D0-4B0E-A0EB-51E7B26740B1}"/>
          </ac:spMkLst>
        </pc:spChg>
        <pc:spChg chg="add del">
          <ac:chgData name="Marco Vatri" userId="0c0ad332bb013b7d" providerId="LiveId" clId="{8771189F-EEB6-4351-B5BA-BA79C1F1F90E}" dt="2020-11-14T22:40:27.176" v="2598" actId="26606"/>
          <ac:spMkLst>
            <pc:docMk/>
            <pc:sldMk cId="441934863" sldId="271"/>
            <ac:spMk id="22" creationId="{1ECAB1E8-8195-4748-BE71-FF806D86892E}"/>
          </ac:spMkLst>
        </pc:spChg>
        <pc:spChg chg="add del">
          <ac:chgData name="Marco Vatri" userId="0c0ad332bb013b7d" providerId="LiveId" clId="{8771189F-EEB6-4351-B5BA-BA79C1F1F90E}" dt="2020-11-14T22:40:27.176" v="2598" actId="26606"/>
          <ac:spMkLst>
            <pc:docMk/>
            <pc:sldMk cId="441934863" sldId="271"/>
            <ac:spMk id="23" creationId="{57F6BDD4-E066-4008-8011-6CC31AEB4556}"/>
          </ac:spMkLst>
        </pc:spChg>
        <pc:spChg chg="add del">
          <ac:chgData name="Marco Vatri" userId="0c0ad332bb013b7d" providerId="LiveId" clId="{8771189F-EEB6-4351-B5BA-BA79C1F1F90E}" dt="2020-11-14T22:40:27.176" v="2598" actId="26606"/>
          <ac:spMkLst>
            <pc:docMk/>
            <pc:sldMk cId="441934863" sldId="271"/>
            <ac:spMk id="24" creationId="{2A865FE3-5FC9-4049-87CF-30019C46C0F5}"/>
          </ac:spMkLst>
        </pc:spChg>
        <pc:spChg chg="add">
          <ac:chgData name="Marco Vatri" userId="0c0ad332bb013b7d" providerId="LiveId" clId="{8771189F-EEB6-4351-B5BA-BA79C1F1F90E}" dt="2020-11-14T22:41:43.767" v="2615"/>
          <ac:spMkLst>
            <pc:docMk/>
            <pc:sldMk cId="441934863" sldId="271"/>
            <ac:spMk id="25" creationId="{047FC4D0-1AF9-4EC5-A57E-6CE258CB34EE}"/>
          </ac:spMkLst>
        </pc:spChg>
        <pc:spChg chg="add del">
          <ac:chgData name="Marco Vatri" userId="0c0ad332bb013b7d" providerId="LiveId" clId="{8771189F-EEB6-4351-B5BA-BA79C1F1F90E}" dt="2020-11-14T22:40:31.819" v="2600" actId="26606"/>
          <ac:spMkLst>
            <pc:docMk/>
            <pc:sldMk cId="441934863" sldId="271"/>
            <ac:spMk id="26" creationId="{6EFC920F-B85A-4068-BD93-41064EDE93D3}"/>
          </ac:spMkLst>
        </pc:spChg>
        <pc:spChg chg="add del">
          <ac:chgData name="Marco Vatri" userId="0c0ad332bb013b7d" providerId="LiveId" clId="{8771189F-EEB6-4351-B5BA-BA79C1F1F90E}" dt="2020-11-14T22:40:31.819" v="2600" actId="26606"/>
          <ac:spMkLst>
            <pc:docMk/>
            <pc:sldMk cId="441934863" sldId="271"/>
            <ac:spMk id="29" creationId="{CBC4F608-B4B8-48C3-9572-C0F061B1CD99}"/>
          </ac:spMkLst>
        </pc:spChg>
        <pc:spChg chg="add del">
          <ac:chgData name="Marco Vatri" userId="0c0ad332bb013b7d" providerId="LiveId" clId="{8771189F-EEB6-4351-B5BA-BA79C1F1F90E}" dt="2020-11-14T22:40:31.819" v="2600" actId="26606"/>
          <ac:spMkLst>
            <pc:docMk/>
            <pc:sldMk cId="441934863" sldId="271"/>
            <ac:spMk id="30" creationId="{1382A32C-5B0C-4B1C-A074-76C6DBCC9F87}"/>
          </ac:spMkLst>
        </pc:spChg>
        <pc:spChg chg="add">
          <ac:chgData name="Marco Vatri" userId="0c0ad332bb013b7d" providerId="LiveId" clId="{8771189F-EEB6-4351-B5BA-BA79C1F1F90E}" dt="2020-11-14T22:41:47.456" v="2616"/>
          <ac:spMkLst>
            <pc:docMk/>
            <pc:sldMk cId="441934863" sldId="271"/>
            <ac:spMk id="31" creationId="{C7FA7373-59C3-447E-9C38-2F1AE40F31EA}"/>
          </ac:spMkLst>
        </pc:spChg>
        <pc:spChg chg="add">
          <ac:chgData name="Marco Vatri" userId="0c0ad332bb013b7d" providerId="LiveId" clId="{8771189F-EEB6-4351-B5BA-BA79C1F1F90E}" dt="2020-11-14T22:40:31.831" v="2601" actId="26606"/>
          <ac:spMkLst>
            <pc:docMk/>
            <pc:sldMk cId="441934863" sldId="271"/>
            <ac:spMk id="32" creationId="{0C2F8F76-4F55-4ED5-AC3D-1714C449C867}"/>
          </ac:spMkLst>
        </pc:spChg>
        <pc:spChg chg="add">
          <ac:chgData name="Marco Vatri" userId="0c0ad332bb013b7d" providerId="LiveId" clId="{8771189F-EEB6-4351-B5BA-BA79C1F1F90E}" dt="2020-11-14T22:40:31.831" v="2601" actId="26606"/>
          <ac:spMkLst>
            <pc:docMk/>
            <pc:sldMk cId="441934863" sldId="271"/>
            <ac:spMk id="33" creationId="{57F6BDD4-E066-4008-8011-6CC31AEB4556}"/>
          </ac:spMkLst>
        </pc:spChg>
        <pc:spChg chg="add">
          <ac:chgData name="Marco Vatri" userId="0c0ad332bb013b7d" providerId="LiveId" clId="{8771189F-EEB6-4351-B5BA-BA79C1F1F90E}" dt="2020-11-14T22:40:31.831" v="2601" actId="26606"/>
          <ac:spMkLst>
            <pc:docMk/>
            <pc:sldMk cId="441934863" sldId="271"/>
            <ac:spMk id="34" creationId="{2711A8FB-68FC-45FC-B01E-38F809E2D439}"/>
          </ac:spMkLst>
        </pc:spChg>
        <pc:spChg chg="add">
          <ac:chgData name="Marco Vatri" userId="0c0ad332bb013b7d" providerId="LiveId" clId="{8771189F-EEB6-4351-B5BA-BA79C1F1F90E}" dt="2020-11-14T22:40:31.831" v="2601" actId="26606"/>
          <ac:spMkLst>
            <pc:docMk/>
            <pc:sldMk cId="441934863" sldId="271"/>
            <ac:spMk id="35" creationId="{281E2DF8-F6D8-4E5C-B76E-E082FD8C1FBD}"/>
          </ac:spMkLst>
        </pc:spChg>
        <pc:grpChg chg="add del">
          <ac:chgData name="Marco Vatri" userId="0c0ad332bb013b7d" providerId="LiveId" clId="{8771189F-EEB6-4351-B5BA-BA79C1F1F90E}" dt="2020-11-14T22:40:23.666" v="2596" actId="26606"/>
          <ac:grpSpMkLst>
            <pc:docMk/>
            <pc:sldMk cId="441934863" sldId="271"/>
            <ac:grpSpMk id="12" creationId="{1DE889C7-FAD6-4397-98E2-05D503484459}"/>
          </ac:grpSpMkLst>
        </pc:grpChg>
        <pc:grpChg chg="add del">
          <ac:chgData name="Marco Vatri" userId="0c0ad332bb013b7d" providerId="LiveId" clId="{8771189F-EEB6-4351-B5BA-BA79C1F1F90E}" dt="2020-11-14T22:40:31.819" v="2600" actId="26606"/>
          <ac:grpSpMkLst>
            <pc:docMk/>
            <pc:sldMk cId="441934863" sldId="271"/>
            <ac:grpSpMk id="27" creationId="{1C559108-BBAE-426C-8564-051D2BA6DDC8}"/>
          </ac:grpSpMkLst>
        </pc:grpChg>
        <pc:picChg chg="add mod ord">
          <ac:chgData name="Marco Vatri" userId="0c0ad332bb013b7d" providerId="LiveId" clId="{8771189F-EEB6-4351-B5BA-BA79C1F1F90E}" dt="2020-11-14T22:40:31.831" v="2601" actId="26606"/>
          <ac:picMkLst>
            <pc:docMk/>
            <pc:sldMk cId="441934863" sldId="271"/>
            <ac:picMk id="5" creationId="{DB3E1319-D4FF-4418-8018-6715C5B2D472}"/>
          </ac:picMkLst>
        </pc:picChg>
        <pc:picChg chg="add mod">
          <ac:chgData name="Marco Vatri" userId="0c0ad332bb013b7d" providerId="LiveId" clId="{8771189F-EEB6-4351-B5BA-BA79C1F1F90E}" dt="2020-11-14T22:42:19.077" v="2620" actId="1582"/>
          <ac:picMkLst>
            <pc:docMk/>
            <pc:sldMk cId="441934863" sldId="271"/>
            <ac:picMk id="7" creationId="{0122624E-94BA-437D-B9A6-07998DF9C1BE}"/>
          </ac:picMkLst>
        </pc:picChg>
      </pc:sldChg>
      <pc:sldChg chg="addSp delSp modSp new add mod setBg">
        <pc:chgData name="Marco Vatri" userId="0c0ad332bb013b7d" providerId="LiveId" clId="{8771189F-EEB6-4351-B5BA-BA79C1F1F90E}" dt="2020-11-14T23:16:30.936" v="2820"/>
        <pc:sldMkLst>
          <pc:docMk/>
          <pc:sldMk cId="3037829359" sldId="272"/>
        </pc:sldMkLst>
        <pc:spChg chg="del">
          <ac:chgData name="Marco Vatri" userId="0c0ad332bb013b7d" providerId="LiveId" clId="{8771189F-EEB6-4351-B5BA-BA79C1F1F90E}" dt="2020-11-14T22:44:24.122" v="2625"/>
          <ac:spMkLst>
            <pc:docMk/>
            <pc:sldMk cId="3037829359" sldId="272"/>
            <ac:spMk id="2" creationId="{23B3C4A6-34E8-4679-9840-AA99425AE180}"/>
          </ac:spMkLst>
        </pc:spChg>
        <pc:spChg chg="del">
          <ac:chgData name="Marco Vatri" userId="0c0ad332bb013b7d" providerId="LiveId" clId="{8771189F-EEB6-4351-B5BA-BA79C1F1F90E}" dt="2020-11-14T22:44:24.122" v="2625"/>
          <ac:spMkLst>
            <pc:docMk/>
            <pc:sldMk cId="3037829359" sldId="272"/>
            <ac:spMk id="3" creationId="{786A9C48-1443-4681-B64A-59467C71FCB7}"/>
          </ac:spMkLst>
        </pc:spChg>
        <pc:spChg chg="add mod">
          <ac:chgData name="Marco Vatri" userId="0c0ad332bb013b7d" providerId="LiveId" clId="{8771189F-EEB6-4351-B5BA-BA79C1F1F90E}" dt="2020-11-14T22:48:27.929" v="2671" actId="403"/>
          <ac:spMkLst>
            <pc:docMk/>
            <pc:sldMk cId="3037829359" sldId="272"/>
            <ac:spMk id="4" creationId="{87045F13-3573-4044-92E4-8F46100912FB}"/>
          </ac:spMkLst>
        </pc:spChg>
        <pc:spChg chg="add del mod">
          <ac:chgData name="Marco Vatri" userId="0c0ad332bb013b7d" providerId="LiveId" clId="{8771189F-EEB6-4351-B5BA-BA79C1F1F90E}" dt="2020-11-14T22:44:36.963" v="2626" actId="931"/>
          <ac:spMkLst>
            <pc:docMk/>
            <pc:sldMk cId="3037829359" sldId="272"/>
            <ac:spMk id="5" creationId="{95DFEC4F-E9E5-4746-84BE-F997F3353B27}"/>
          </ac:spMkLst>
        </pc:spChg>
        <pc:spChg chg="add mod">
          <ac:chgData name="Marco Vatri" userId="0c0ad332bb013b7d" providerId="LiveId" clId="{8771189F-EEB6-4351-B5BA-BA79C1F1F90E}" dt="2020-11-14T22:48:34.083" v="2672" actId="403"/>
          <ac:spMkLst>
            <pc:docMk/>
            <pc:sldMk cId="3037829359" sldId="272"/>
            <ac:spMk id="6" creationId="{C80A7F17-32E2-4102-ACFA-46EBF02ED113}"/>
          </ac:spMkLst>
        </pc:spChg>
        <pc:spChg chg="add del">
          <ac:chgData name="Marco Vatri" userId="0c0ad332bb013b7d" providerId="LiveId" clId="{8771189F-EEB6-4351-B5BA-BA79C1F1F90E}" dt="2020-11-14T22:47:41.154" v="2660" actId="26606"/>
          <ac:spMkLst>
            <pc:docMk/>
            <pc:sldMk cId="3037829359" sldId="272"/>
            <ac:spMk id="13" creationId="{48CAE4AE-A9DF-45AF-9A9C-1712BC63418E}"/>
          </ac:spMkLst>
        </pc:spChg>
        <pc:spChg chg="add del">
          <ac:chgData name="Marco Vatri" userId="0c0ad332bb013b7d" providerId="LiveId" clId="{8771189F-EEB6-4351-B5BA-BA79C1F1F90E}" dt="2020-11-14T22:47:59.172" v="2663" actId="26606"/>
          <ac:spMkLst>
            <pc:docMk/>
            <pc:sldMk cId="3037829359" sldId="272"/>
            <ac:spMk id="17" creationId="{55A52C45-1FCB-4636-A80F-2849B8226C01}"/>
          </ac:spMkLst>
        </pc:spChg>
        <pc:spChg chg="add del">
          <ac:chgData name="Marco Vatri" userId="0c0ad332bb013b7d" providerId="LiveId" clId="{8771189F-EEB6-4351-B5BA-BA79C1F1F90E}" dt="2020-11-14T22:47:59.172" v="2663" actId="26606"/>
          <ac:spMkLst>
            <pc:docMk/>
            <pc:sldMk cId="3037829359" sldId="272"/>
            <ac:spMk id="19" creationId="{768EB4DD-3704-43AD-92B3-C4E0C6EA92CB}"/>
          </ac:spMkLst>
        </pc:spChg>
        <pc:spChg chg="add del">
          <ac:chgData name="Marco Vatri" userId="0c0ad332bb013b7d" providerId="LiveId" clId="{8771189F-EEB6-4351-B5BA-BA79C1F1F90E}" dt="2020-11-14T22:47:41.154" v="2660" actId="26606"/>
          <ac:spMkLst>
            <pc:docMk/>
            <pc:sldMk cId="3037829359" sldId="272"/>
            <ac:spMk id="38" creationId="{E972DE0D-2E53-4159-ABD3-C601524262C2}"/>
          </ac:spMkLst>
        </pc:spChg>
        <pc:spChg chg="add">
          <ac:chgData name="Marco Vatri" userId="0c0ad332bb013b7d" providerId="LiveId" clId="{8771189F-EEB6-4351-B5BA-BA79C1F1F90E}" dt="2020-11-14T23:16:21.721" v="2816"/>
          <ac:spMkLst>
            <pc:docMk/>
            <pc:sldMk cId="3037829359" sldId="272"/>
            <ac:spMk id="39" creationId="{ACD6A228-A18D-41D2-BC58-42209185ED72}"/>
          </ac:spMkLst>
        </pc:spChg>
        <pc:spChg chg="add del">
          <ac:chgData name="Marco Vatri" userId="0c0ad332bb013b7d" providerId="LiveId" clId="{8771189F-EEB6-4351-B5BA-BA79C1F1F90E}" dt="2020-11-14T22:47:59.172" v="2663" actId="26606"/>
          <ac:spMkLst>
            <pc:docMk/>
            <pc:sldMk cId="3037829359" sldId="272"/>
            <ac:spMk id="40" creationId="{84ECDE7A-6944-466D-8FFE-149A29BA6BAE}"/>
          </ac:spMkLst>
        </pc:spChg>
        <pc:spChg chg="add del">
          <ac:chgData name="Marco Vatri" userId="0c0ad332bb013b7d" providerId="LiveId" clId="{8771189F-EEB6-4351-B5BA-BA79C1F1F90E}" dt="2020-11-14T22:47:59.172" v="2663" actId="26606"/>
          <ac:spMkLst>
            <pc:docMk/>
            <pc:sldMk cId="3037829359" sldId="272"/>
            <ac:spMk id="41" creationId="{B3420082-9415-44EC-802E-C77D71D59C57}"/>
          </ac:spMkLst>
        </pc:spChg>
        <pc:spChg chg="add">
          <ac:chgData name="Marco Vatri" userId="0c0ad332bb013b7d" providerId="LiveId" clId="{8771189F-EEB6-4351-B5BA-BA79C1F1F90E}" dt="2020-11-14T23:16:30.936" v="2820"/>
          <ac:spMkLst>
            <pc:docMk/>
            <pc:sldMk cId="3037829359" sldId="272"/>
            <ac:spMk id="42" creationId="{71D84E40-7762-4B66-B49F-A88F35A2A110}"/>
          </ac:spMkLst>
        </pc:spChg>
        <pc:spChg chg="add">
          <ac:chgData name="Marco Vatri" userId="0c0ad332bb013b7d" providerId="LiveId" clId="{8771189F-EEB6-4351-B5BA-BA79C1F1F90E}" dt="2020-11-14T22:47:59.172" v="2663" actId="26606"/>
          <ac:spMkLst>
            <pc:docMk/>
            <pc:sldMk cId="3037829359" sldId="272"/>
            <ac:spMk id="46" creationId="{1ECAB1E8-8195-4748-BE71-FF806D86892E}"/>
          </ac:spMkLst>
        </pc:spChg>
        <pc:spChg chg="add">
          <ac:chgData name="Marco Vatri" userId="0c0ad332bb013b7d" providerId="LiveId" clId="{8771189F-EEB6-4351-B5BA-BA79C1F1F90E}" dt="2020-11-14T22:47:59.172" v="2663" actId="26606"/>
          <ac:spMkLst>
            <pc:docMk/>
            <pc:sldMk cId="3037829359" sldId="272"/>
            <ac:spMk id="48" creationId="{57F6BDD4-E066-4008-8011-6CC31AEB4556}"/>
          </ac:spMkLst>
        </pc:spChg>
        <pc:spChg chg="add">
          <ac:chgData name="Marco Vatri" userId="0c0ad332bb013b7d" providerId="LiveId" clId="{8771189F-EEB6-4351-B5BA-BA79C1F1F90E}" dt="2020-11-14T22:47:59.172" v="2663" actId="26606"/>
          <ac:spMkLst>
            <pc:docMk/>
            <pc:sldMk cId="3037829359" sldId="272"/>
            <ac:spMk id="50" creationId="{2711A8FB-68FC-45FC-B01E-38F809E2D439}"/>
          </ac:spMkLst>
        </pc:spChg>
        <pc:spChg chg="add">
          <ac:chgData name="Marco Vatri" userId="0c0ad332bb013b7d" providerId="LiveId" clId="{8771189F-EEB6-4351-B5BA-BA79C1F1F90E}" dt="2020-11-14T22:47:59.172" v="2663" actId="26606"/>
          <ac:spMkLst>
            <pc:docMk/>
            <pc:sldMk cId="3037829359" sldId="272"/>
            <ac:spMk id="52" creationId="{2A865FE3-5FC9-4049-87CF-30019C46C0F5}"/>
          </ac:spMkLst>
        </pc:spChg>
        <pc:grpChg chg="add del">
          <ac:chgData name="Marco Vatri" userId="0c0ad332bb013b7d" providerId="LiveId" clId="{8771189F-EEB6-4351-B5BA-BA79C1F1F90E}" dt="2020-11-14T22:47:41.154" v="2660" actId="26606"/>
          <ac:grpSpMkLst>
            <pc:docMk/>
            <pc:sldMk cId="3037829359" sldId="272"/>
            <ac:grpSpMk id="15" creationId="{6C272060-BC98-4C91-A58F-4DFEC566CF7F}"/>
          </ac:grpSpMkLst>
        </pc:grpChg>
        <pc:picChg chg="add mod ord">
          <ac:chgData name="Marco Vatri" userId="0c0ad332bb013b7d" providerId="LiveId" clId="{8771189F-EEB6-4351-B5BA-BA79C1F1F90E}" dt="2020-11-14T22:48:11.766" v="2666" actId="14100"/>
          <ac:picMkLst>
            <pc:docMk/>
            <pc:sldMk cId="3037829359" sldId="272"/>
            <ac:picMk id="8" creationId="{6AEC3C83-059D-4532-A429-8A6E27B12B1D}"/>
          </ac:picMkLst>
        </pc:picChg>
      </pc:sldChg>
      <pc:sldChg chg="addSp delSp modSp new add mod setBg">
        <pc:chgData name="Marco Vatri" userId="0c0ad332bb013b7d" providerId="LiveId" clId="{8771189F-EEB6-4351-B5BA-BA79C1F1F90E}" dt="2020-11-14T23:16:32.392" v="2821"/>
        <pc:sldMkLst>
          <pc:docMk/>
          <pc:sldMk cId="75950776" sldId="273"/>
        </pc:sldMkLst>
        <pc:spChg chg="mod">
          <ac:chgData name="Marco Vatri" userId="0c0ad332bb013b7d" providerId="LiveId" clId="{8771189F-EEB6-4351-B5BA-BA79C1F1F90E}" dt="2020-11-14T23:01:09.748" v="2729" actId="14100"/>
          <ac:spMkLst>
            <pc:docMk/>
            <pc:sldMk cId="75950776" sldId="273"/>
            <ac:spMk id="2" creationId="{B26F5EBE-5F30-45B6-8759-40C94FDF11DB}"/>
          </ac:spMkLst>
        </pc:spChg>
        <pc:spChg chg="del">
          <ac:chgData name="Marco Vatri" userId="0c0ad332bb013b7d" providerId="LiveId" clId="{8771189F-EEB6-4351-B5BA-BA79C1F1F90E}" dt="2020-11-14T23:00:00.961" v="2703" actId="931"/>
          <ac:spMkLst>
            <pc:docMk/>
            <pc:sldMk cId="75950776" sldId="273"/>
            <ac:spMk id="3" creationId="{CF3AF270-FA8F-40A9-8BFE-9004635E8293}"/>
          </ac:spMkLst>
        </pc:spChg>
        <pc:spChg chg="del">
          <ac:chgData name="Marco Vatri" userId="0c0ad332bb013b7d" providerId="LiveId" clId="{8771189F-EEB6-4351-B5BA-BA79C1F1F90E}" dt="2020-11-14T23:00:05.733" v="2704" actId="931"/>
          <ac:spMkLst>
            <pc:docMk/>
            <pc:sldMk cId="75950776" sldId="273"/>
            <ac:spMk id="4" creationId="{D105AF24-41B3-4045-AA73-BEE656E57CC1}"/>
          </ac:spMkLst>
        </pc:spChg>
        <pc:spChg chg="add del">
          <ac:chgData name="Marco Vatri" userId="0c0ad332bb013b7d" providerId="LiveId" clId="{8771189F-EEB6-4351-B5BA-BA79C1F1F90E}" dt="2020-11-14T23:00:16.970" v="2712" actId="26606"/>
          <ac:spMkLst>
            <pc:docMk/>
            <pc:sldMk cId="75950776" sldId="273"/>
            <ac:spMk id="12" creationId="{A19AE7D0-2E27-4D75-8677-281F9EAF0A8D}"/>
          </ac:spMkLst>
        </pc:spChg>
        <pc:spChg chg="add del">
          <ac:chgData name="Marco Vatri" userId="0c0ad332bb013b7d" providerId="LiveId" clId="{8771189F-EEB6-4351-B5BA-BA79C1F1F90E}" dt="2020-11-14T23:00:14.549" v="2710" actId="26606"/>
          <ac:spMkLst>
            <pc:docMk/>
            <pc:sldMk cId="75950776" sldId="273"/>
            <ac:spMk id="13" creationId="{A2AEA782-0EA4-42E9-871D-7401D6A09739}"/>
          </ac:spMkLst>
        </pc:spChg>
        <pc:spChg chg="add del">
          <ac:chgData name="Marco Vatri" userId="0c0ad332bb013b7d" providerId="LiveId" clId="{8771189F-EEB6-4351-B5BA-BA79C1F1F90E}" dt="2020-11-14T23:00:14.549" v="2710" actId="26606"/>
          <ac:spMkLst>
            <pc:docMk/>
            <pc:sldMk cId="75950776" sldId="273"/>
            <ac:spMk id="15" creationId="{B0992639-1CDA-4FE6-BB95-E13221490740}"/>
          </ac:spMkLst>
        </pc:spChg>
        <pc:spChg chg="add del">
          <ac:chgData name="Marco Vatri" userId="0c0ad332bb013b7d" providerId="LiveId" clId="{8771189F-EEB6-4351-B5BA-BA79C1F1F90E}" dt="2020-11-14T23:00:16.970" v="2712" actId="26606"/>
          <ac:spMkLst>
            <pc:docMk/>
            <pc:sldMk cId="75950776" sldId="273"/>
            <ac:spMk id="17" creationId="{0990C621-3B8B-4820-8328-D47EF7CE823C}"/>
          </ac:spMkLst>
        </pc:spChg>
        <pc:spChg chg="add del">
          <ac:chgData name="Marco Vatri" userId="0c0ad332bb013b7d" providerId="LiveId" clId="{8771189F-EEB6-4351-B5BA-BA79C1F1F90E}" dt="2020-11-14T23:00:16.970" v="2712" actId="26606"/>
          <ac:spMkLst>
            <pc:docMk/>
            <pc:sldMk cId="75950776" sldId="273"/>
            <ac:spMk id="18" creationId="{CD504B3E-2155-480C-A1E5-DBFD02C55BA6}"/>
          </ac:spMkLst>
        </pc:spChg>
        <pc:spChg chg="add del">
          <ac:chgData name="Marco Vatri" userId="0c0ad332bb013b7d" providerId="LiveId" clId="{8771189F-EEB6-4351-B5BA-BA79C1F1F90E}" dt="2020-11-14T23:00:16.970" v="2712" actId="26606"/>
          <ac:spMkLst>
            <pc:docMk/>
            <pc:sldMk cId="75950776" sldId="273"/>
            <ac:spMk id="19" creationId="{C1A2385B-1D2A-4E17-84FA-6CB7F0AAE473}"/>
          </ac:spMkLst>
        </pc:spChg>
        <pc:spChg chg="add del">
          <ac:chgData name="Marco Vatri" userId="0c0ad332bb013b7d" providerId="LiveId" clId="{8771189F-EEB6-4351-B5BA-BA79C1F1F90E}" dt="2020-11-14T23:00:16.970" v="2712" actId="26606"/>
          <ac:spMkLst>
            <pc:docMk/>
            <pc:sldMk cId="75950776" sldId="273"/>
            <ac:spMk id="21" creationId="{5E791F2F-79DB-4CC0-9FA1-001E3E91E8B7}"/>
          </ac:spMkLst>
        </pc:spChg>
        <pc:spChg chg="add">
          <ac:chgData name="Marco Vatri" userId="0c0ad332bb013b7d" providerId="LiveId" clId="{8771189F-EEB6-4351-B5BA-BA79C1F1F90E}" dt="2020-11-14T23:16:23.171" v="2817"/>
          <ac:spMkLst>
            <pc:docMk/>
            <pc:sldMk cId="75950776" sldId="273"/>
            <ac:spMk id="22" creationId="{3CCADECC-B433-4173-BF6B-67A51EB8A684}"/>
          </ac:spMkLst>
        </pc:spChg>
        <pc:spChg chg="add">
          <ac:chgData name="Marco Vatri" userId="0c0ad332bb013b7d" providerId="LiveId" clId="{8771189F-EEB6-4351-B5BA-BA79C1F1F90E}" dt="2020-11-14T23:00:16.982" v="2713" actId="26606"/>
          <ac:spMkLst>
            <pc:docMk/>
            <pc:sldMk cId="75950776" sldId="273"/>
            <ac:spMk id="23" creationId="{33CD251C-A887-4D2F-925B-FC097198538B}"/>
          </ac:spMkLst>
        </pc:spChg>
        <pc:spChg chg="add mod">
          <ac:chgData name="Marco Vatri" userId="0c0ad332bb013b7d" providerId="LiveId" clId="{8771189F-EEB6-4351-B5BA-BA79C1F1F90E}" dt="2020-11-14T23:01:54.076" v="2733" actId="14100"/>
          <ac:spMkLst>
            <pc:docMk/>
            <pc:sldMk cId="75950776" sldId="273"/>
            <ac:spMk id="27" creationId="{3588CF08-C6CF-4E67-BF92-953E4482EE38}"/>
          </ac:spMkLst>
        </pc:spChg>
        <pc:spChg chg="add">
          <ac:chgData name="Marco Vatri" userId="0c0ad332bb013b7d" providerId="LiveId" clId="{8771189F-EEB6-4351-B5BA-BA79C1F1F90E}" dt="2020-11-14T23:16:32.392" v="2821"/>
          <ac:spMkLst>
            <pc:docMk/>
            <pc:sldMk cId="75950776" sldId="273"/>
            <ac:spMk id="28" creationId="{1001FD09-FAA5-43AD-B06B-4F6C67ABFFF3}"/>
          </ac:spMkLst>
        </pc:spChg>
        <pc:grpChg chg="add">
          <ac:chgData name="Marco Vatri" userId="0c0ad332bb013b7d" providerId="LiveId" clId="{8771189F-EEB6-4351-B5BA-BA79C1F1F90E}" dt="2020-11-14T23:00:16.982" v="2713" actId="26606"/>
          <ac:grpSpMkLst>
            <pc:docMk/>
            <pc:sldMk cId="75950776" sldId="273"/>
            <ac:grpSpMk id="24" creationId="{770AE191-D2EA-45C9-A44D-830C188F74CB}"/>
          </ac:grpSpMkLst>
        </pc:grpChg>
        <pc:picChg chg="add mod ord">
          <ac:chgData name="Marco Vatri" userId="0c0ad332bb013b7d" providerId="LiveId" clId="{8771189F-EEB6-4351-B5BA-BA79C1F1F90E}" dt="2020-11-14T23:00:56.416" v="2723" actId="14100"/>
          <ac:picMkLst>
            <pc:docMk/>
            <pc:sldMk cId="75950776" sldId="273"/>
            <ac:picMk id="6" creationId="{8133BF71-97C8-4421-AE13-B96909DC4DCF}"/>
          </ac:picMkLst>
        </pc:picChg>
        <pc:picChg chg="add mod">
          <ac:chgData name="Marco Vatri" userId="0c0ad332bb013b7d" providerId="LiveId" clId="{8771189F-EEB6-4351-B5BA-BA79C1F1F90E}" dt="2020-11-14T23:00:53.835" v="2722" actId="1076"/>
          <ac:picMkLst>
            <pc:docMk/>
            <pc:sldMk cId="75950776" sldId="273"/>
            <ac:picMk id="8" creationId="{EF7C8416-9F19-47AD-A13E-50AF40399BF8}"/>
          </ac:picMkLst>
        </pc:picChg>
      </pc:sldChg>
      <pc:sldChg chg="addSp delSp modSp new add">
        <pc:chgData name="Marco Vatri" userId="0c0ad332bb013b7d" providerId="LiveId" clId="{8771189F-EEB6-4351-B5BA-BA79C1F1F90E}" dt="2020-11-14T23:17:34.466" v="2827" actId="1076"/>
        <pc:sldMkLst>
          <pc:docMk/>
          <pc:sldMk cId="2586498140" sldId="274"/>
        </pc:sldMkLst>
        <pc:spChg chg="mod">
          <ac:chgData name="Marco Vatri" userId="0c0ad332bb013b7d" providerId="LiveId" clId="{8771189F-EEB6-4351-B5BA-BA79C1F1F90E}" dt="2020-11-14T23:05:54.313" v="2760" actId="2711"/>
          <ac:spMkLst>
            <pc:docMk/>
            <pc:sldMk cId="2586498140" sldId="274"/>
            <ac:spMk id="2" creationId="{8DAEBA4C-20F6-4448-AA42-AF3FCB629BE2}"/>
          </ac:spMkLst>
        </pc:spChg>
        <pc:spChg chg="del">
          <ac:chgData name="Marco Vatri" userId="0c0ad332bb013b7d" providerId="LiveId" clId="{8771189F-EEB6-4351-B5BA-BA79C1F1F90E}" dt="2020-11-14T23:08:55.722" v="2761"/>
          <ac:spMkLst>
            <pc:docMk/>
            <pc:sldMk cId="2586498140" sldId="274"/>
            <ac:spMk id="3" creationId="{DD2A4FD5-3656-4F2E-A860-59333A7062EF}"/>
          </ac:spMkLst>
        </pc:spChg>
        <pc:spChg chg="mod">
          <ac:chgData name="Marco Vatri" userId="0c0ad332bb013b7d" providerId="LiveId" clId="{8771189F-EEB6-4351-B5BA-BA79C1F1F90E}" dt="2020-11-14T23:17:34.466" v="2827" actId="1076"/>
          <ac:spMkLst>
            <pc:docMk/>
            <pc:sldMk cId="2586498140" sldId="274"/>
            <ac:spMk id="4" creationId="{E24E7CAF-8DF2-4279-9DB8-B5B7779437DD}"/>
          </ac:spMkLst>
        </pc:spChg>
        <pc:spChg chg="add">
          <ac:chgData name="Marco Vatri" userId="0c0ad332bb013b7d" providerId="LiveId" clId="{8771189F-EEB6-4351-B5BA-BA79C1F1F90E}" dt="2020-11-14T23:16:25.438" v="2818"/>
          <ac:spMkLst>
            <pc:docMk/>
            <pc:sldMk cId="2586498140" sldId="274"/>
            <ac:spMk id="7" creationId="{7351EFDF-87D8-4D35-A7F3-EFDAD9CE929A}"/>
          </ac:spMkLst>
        </pc:spChg>
        <pc:spChg chg="add">
          <ac:chgData name="Marco Vatri" userId="0c0ad332bb013b7d" providerId="LiveId" clId="{8771189F-EEB6-4351-B5BA-BA79C1F1F90E}" dt="2020-11-14T23:16:34.264" v="2822"/>
          <ac:spMkLst>
            <pc:docMk/>
            <pc:sldMk cId="2586498140" sldId="274"/>
            <ac:spMk id="8" creationId="{06D7AF4B-ED4E-42ED-86EE-36C1D14723FB}"/>
          </ac:spMkLst>
        </pc:spChg>
        <pc:picChg chg="add mod">
          <ac:chgData name="Marco Vatri" userId="0c0ad332bb013b7d" providerId="LiveId" clId="{8771189F-EEB6-4351-B5BA-BA79C1F1F90E}" dt="2020-11-14T23:09:13.004" v="2768" actId="1076"/>
          <ac:picMkLst>
            <pc:docMk/>
            <pc:sldMk cId="2586498140" sldId="274"/>
            <ac:picMk id="6" creationId="{F970E611-B0D3-4816-88CC-D65BDF62DA10}"/>
          </ac:picMkLst>
        </pc:picChg>
      </pc:sldChg>
      <pc:sldChg chg="addSp delSp modSp add mod setBg">
        <pc:chgData name="Marco Vatri" userId="0c0ad332bb013b7d" providerId="LiveId" clId="{8771189F-EEB6-4351-B5BA-BA79C1F1F90E}" dt="2020-11-14T23:16:36.691" v="2823"/>
        <pc:sldMkLst>
          <pc:docMk/>
          <pc:sldMk cId="108422235" sldId="275"/>
        </pc:sldMkLst>
        <pc:spChg chg="mod">
          <ac:chgData name="Marco Vatri" userId="0c0ad332bb013b7d" providerId="LiveId" clId="{8771189F-EEB6-4351-B5BA-BA79C1F1F90E}" dt="2020-11-14T23:15:16.049" v="2811" actId="2711"/>
          <ac:spMkLst>
            <pc:docMk/>
            <pc:sldMk cId="108422235" sldId="275"/>
            <ac:spMk id="2" creationId="{8DAEBA4C-20F6-4448-AA42-AF3FCB629BE2}"/>
          </ac:spMkLst>
        </pc:spChg>
        <pc:spChg chg="del mod">
          <ac:chgData name="Marco Vatri" userId="0c0ad332bb013b7d" providerId="LiveId" clId="{8771189F-EEB6-4351-B5BA-BA79C1F1F90E}" dt="2020-11-14T23:11:47.992" v="2782" actId="478"/>
          <ac:spMkLst>
            <pc:docMk/>
            <pc:sldMk cId="108422235" sldId="275"/>
            <ac:spMk id="4" creationId="{E24E7CAF-8DF2-4279-9DB8-B5B7779437DD}"/>
          </ac:spMkLst>
        </pc:spChg>
        <pc:spChg chg="add mod">
          <ac:chgData name="Marco Vatri" userId="0c0ad332bb013b7d" providerId="LiveId" clId="{8771189F-EEB6-4351-B5BA-BA79C1F1F90E}" dt="2020-11-14T23:16:10.100" v="2815" actId="5793"/>
          <ac:spMkLst>
            <pc:docMk/>
            <pc:sldMk cId="108422235" sldId="275"/>
            <ac:spMk id="5" creationId="{AFC27BC3-2A6B-4F98-AFB1-247B2985F000}"/>
          </ac:spMkLst>
        </pc:spChg>
        <pc:spChg chg="add del mod">
          <ac:chgData name="Marco Vatri" userId="0c0ad332bb013b7d" providerId="LiveId" clId="{8771189F-EEB6-4351-B5BA-BA79C1F1F90E}" dt="2020-11-14T23:13:52.165" v="2787" actId="931"/>
          <ac:spMkLst>
            <pc:docMk/>
            <pc:sldMk cId="108422235" sldId="275"/>
            <ac:spMk id="8" creationId="{F9908381-2584-4A99-96DC-DCDA7D3490CC}"/>
          </ac:spMkLst>
        </pc:spChg>
        <pc:spChg chg="add mod">
          <ac:chgData name="Marco Vatri" userId="0c0ad332bb013b7d" providerId="LiveId" clId="{8771189F-EEB6-4351-B5BA-BA79C1F1F90E}" dt="2020-11-14T23:16:06.543" v="2814"/>
          <ac:spMkLst>
            <pc:docMk/>
            <pc:sldMk cId="108422235" sldId="275"/>
            <ac:spMk id="13" creationId="{1110610C-9F22-47B0-A75C-945D26E27252}"/>
          </ac:spMkLst>
        </pc:spChg>
        <pc:spChg chg="add">
          <ac:chgData name="Marco Vatri" userId="0c0ad332bb013b7d" providerId="LiveId" clId="{8771189F-EEB6-4351-B5BA-BA79C1F1F90E}" dt="2020-11-14T23:16:26.891" v="2819"/>
          <ac:spMkLst>
            <pc:docMk/>
            <pc:sldMk cId="108422235" sldId="275"/>
            <ac:spMk id="15" creationId="{38A1DC4A-50E1-461D-A486-4CC6500FE373}"/>
          </ac:spMkLst>
        </pc:spChg>
        <pc:spChg chg="add">
          <ac:chgData name="Marco Vatri" userId="0c0ad332bb013b7d" providerId="LiveId" clId="{8771189F-EEB6-4351-B5BA-BA79C1F1F90E}" dt="2020-11-14T23:16:36.691" v="2823"/>
          <ac:spMkLst>
            <pc:docMk/>
            <pc:sldMk cId="108422235" sldId="275"/>
            <ac:spMk id="16" creationId="{4184CE6A-BF19-4A29-BF06-74E80466BF8F}"/>
          </ac:spMkLst>
        </pc:spChg>
        <pc:spChg chg="add">
          <ac:chgData name="Marco Vatri" userId="0c0ad332bb013b7d" providerId="LiveId" clId="{8771189F-EEB6-4351-B5BA-BA79C1F1F90E}" dt="2020-11-14T23:14:20.709" v="2794" actId="26606"/>
          <ac:spMkLst>
            <pc:docMk/>
            <pc:sldMk cId="108422235" sldId="275"/>
            <ac:spMk id="17" creationId="{23CBEF12-C9B8-466E-A7FE-B00B9ADF4303}"/>
          </ac:spMkLst>
        </pc:spChg>
        <pc:picChg chg="del">
          <ac:chgData name="Marco Vatri" userId="0c0ad332bb013b7d" providerId="LiveId" clId="{8771189F-EEB6-4351-B5BA-BA79C1F1F90E}" dt="2020-11-14T23:11:41.812" v="2778" actId="478"/>
          <ac:picMkLst>
            <pc:docMk/>
            <pc:sldMk cId="108422235" sldId="275"/>
            <ac:picMk id="6" creationId="{F970E611-B0D3-4816-88CC-D65BDF62DA10}"/>
          </ac:picMkLst>
        </pc:picChg>
        <pc:picChg chg="add mod ord">
          <ac:chgData name="Marco Vatri" userId="0c0ad332bb013b7d" providerId="LiveId" clId="{8771189F-EEB6-4351-B5BA-BA79C1F1F90E}" dt="2020-11-14T23:14:57.597" v="2804" actId="1076"/>
          <ac:picMkLst>
            <pc:docMk/>
            <pc:sldMk cId="108422235" sldId="275"/>
            <ac:picMk id="10" creationId="{09567D1C-5F4C-462E-90FB-DDEB9F09900C}"/>
          </ac:picMkLst>
        </pc:picChg>
        <pc:picChg chg="add mod modCrop">
          <ac:chgData name="Marco Vatri" userId="0c0ad332bb013b7d" providerId="LiveId" clId="{8771189F-EEB6-4351-B5BA-BA79C1F1F90E}" dt="2020-11-14T23:15:19.298" v="2812" actId="1076"/>
          <ac:picMkLst>
            <pc:docMk/>
            <pc:sldMk cId="108422235" sldId="275"/>
            <ac:picMk id="12" creationId="{217453FE-1154-4862-A18B-57C13153D0E2}"/>
          </ac:picMkLst>
        </pc:picChg>
      </pc:sldChg>
      <pc:sldChg chg="addSp delSp modSp new add mod setBg">
        <pc:chgData name="Marco Vatri" userId="0c0ad332bb013b7d" providerId="LiveId" clId="{8771189F-EEB6-4351-B5BA-BA79C1F1F90E}" dt="2020-11-14T23:55:21.255" v="2914" actId="20577"/>
        <pc:sldMkLst>
          <pc:docMk/>
          <pc:sldMk cId="1243315571" sldId="276"/>
        </pc:sldMkLst>
        <pc:spChg chg="mod">
          <ac:chgData name="Marco Vatri" userId="0c0ad332bb013b7d" providerId="LiveId" clId="{8771189F-EEB6-4351-B5BA-BA79C1F1F90E}" dt="2020-11-14T23:51:48.814" v="2872" actId="1076"/>
          <ac:spMkLst>
            <pc:docMk/>
            <pc:sldMk cId="1243315571" sldId="276"/>
            <ac:spMk id="2" creationId="{220C97FC-4FA1-4FFC-A443-B50E30FD80F4}"/>
          </ac:spMkLst>
        </pc:spChg>
        <pc:spChg chg="del">
          <ac:chgData name="Marco Vatri" userId="0c0ad332bb013b7d" providerId="LiveId" clId="{8771189F-EEB6-4351-B5BA-BA79C1F1F90E}" dt="2020-11-14T23:39:18.622" v="2832" actId="931"/>
          <ac:spMkLst>
            <pc:docMk/>
            <pc:sldMk cId="1243315571" sldId="276"/>
            <ac:spMk id="3" creationId="{AA362C7D-FA0F-4F9E-B657-3144B5CFD60D}"/>
          </ac:spMkLst>
        </pc:spChg>
        <pc:spChg chg="mod">
          <ac:chgData name="Marco Vatri" userId="0c0ad332bb013b7d" providerId="LiveId" clId="{8771189F-EEB6-4351-B5BA-BA79C1F1F90E}" dt="2020-11-14T23:55:21.255" v="2914" actId="20577"/>
          <ac:spMkLst>
            <pc:docMk/>
            <pc:sldMk cId="1243315571" sldId="276"/>
            <ac:spMk id="4" creationId="{A5605498-188A-47FA-A079-C54A3FAA4DD5}"/>
          </ac:spMkLst>
        </pc:spChg>
        <pc:spChg chg="add">
          <ac:chgData name="Marco Vatri" userId="0c0ad332bb013b7d" providerId="LiveId" clId="{8771189F-EEB6-4351-B5BA-BA79C1F1F90E}" dt="2020-11-14T23:51:20.340" v="2862" actId="26606"/>
          <ac:spMkLst>
            <pc:docMk/>
            <pc:sldMk cId="1243315571" sldId="276"/>
            <ac:spMk id="8" creationId="{79477870-C64A-4E35-8F2F-05B7114F3C74}"/>
          </ac:spMkLst>
        </pc:spChg>
        <pc:spChg chg="add">
          <ac:chgData name="Marco Vatri" userId="0c0ad332bb013b7d" providerId="LiveId" clId="{8771189F-EEB6-4351-B5BA-BA79C1F1F90E}" dt="2020-11-14T23:51:20.340" v="2862" actId="26606"/>
          <ac:spMkLst>
            <pc:docMk/>
            <pc:sldMk cId="1243315571" sldId="276"/>
            <ac:spMk id="9" creationId="{8AEA628B-C8FF-4D0B-B111-F101F580B15D}"/>
          </ac:spMkLst>
        </pc:spChg>
        <pc:spChg chg="add del">
          <ac:chgData name="Marco Vatri" userId="0c0ad332bb013b7d" providerId="LiveId" clId="{8771189F-EEB6-4351-B5BA-BA79C1F1F90E}" dt="2020-11-14T23:51:04.229" v="2861" actId="26606"/>
          <ac:spMkLst>
            <pc:docMk/>
            <pc:sldMk cId="1243315571" sldId="276"/>
            <ac:spMk id="11" creationId="{8E20FA99-AAAC-4AF3-9FAE-707420324F1C}"/>
          </ac:spMkLst>
        </pc:spChg>
        <pc:spChg chg="add">
          <ac:chgData name="Marco Vatri" userId="0c0ad332bb013b7d" providerId="LiveId" clId="{8771189F-EEB6-4351-B5BA-BA79C1F1F90E}" dt="2020-11-14T23:52:08.628" v="2876"/>
          <ac:spMkLst>
            <pc:docMk/>
            <pc:sldMk cId="1243315571" sldId="276"/>
            <ac:spMk id="12" creationId="{3C525AB2-6866-46CB-A7D0-20E4DCB0D594}"/>
          </ac:spMkLst>
        </pc:spChg>
        <pc:spChg chg="add del">
          <ac:chgData name="Marco Vatri" userId="0c0ad332bb013b7d" providerId="LiveId" clId="{8771189F-EEB6-4351-B5BA-BA79C1F1F90E}" dt="2020-11-14T23:51:04.229" v="2861" actId="26606"/>
          <ac:spMkLst>
            <pc:docMk/>
            <pc:sldMk cId="1243315571" sldId="276"/>
            <ac:spMk id="13" creationId="{9573BE85-6043-4C3A-A7DD-483A0A5FB740}"/>
          </ac:spMkLst>
        </pc:spChg>
        <pc:spChg chg="add">
          <ac:chgData name="Marco Vatri" userId="0c0ad332bb013b7d" providerId="LiveId" clId="{8771189F-EEB6-4351-B5BA-BA79C1F1F90E}" dt="2020-11-14T23:52:16.639" v="2878"/>
          <ac:spMkLst>
            <pc:docMk/>
            <pc:sldMk cId="1243315571" sldId="276"/>
            <ac:spMk id="14" creationId="{419C1580-283C-47EC-86CB-A55A30E44574}"/>
          </ac:spMkLst>
        </pc:spChg>
        <pc:spChg chg="add">
          <ac:chgData name="Marco Vatri" userId="0c0ad332bb013b7d" providerId="LiveId" clId="{8771189F-EEB6-4351-B5BA-BA79C1F1F90E}" dt="2020-11-14T23:51:20.340" v="2862" actId="26606"/>
          <ac:spMkLst>
            <pc:docMk/>
            <pc:sldMk cId="1243315571" sldId="276"/>
            <ac:spMk id="15" creationId="{42663BD0-064C-40FC-A331-F49FCA9536AA}"/>
          </ac:spMkLst>
        </pc:spChg>
        <pc:picChg chg="add mod ord">
          <ac:chgData name="Marco Vatri" userId="0c0ad332bb013b7d" providerId="LiveId" clId="{8771189F-EEB6-4351-B5BA-BA79C1F1F90E}" dt="2020-11-14T23:52:02.305" v="2874" actId="1076"/>
          <ac:picMkLst>
            <pc:docMk/>
            <pc:sldMk cId="1243315571" sldId="276"/>
            <ac:picMk id="6" creationId="{E0FF8A6C-57AF-4FEA-9422-17050B103CBA}"/>
          </ac:picMkLst>
        </pc:picChg>
      </pc:sldChg>
      <pc:sldChg chg="addSp modSp add mod ord setBg">
        <pc:chgData name="Marco Vatri" userId="0c0ad332bb013b7d" providerId="LiveId" clId="{8771189F-EEB6-4351-B5BA-BA79C1F1F90E}" dt="2020-11-14T23:52:14.930" v="2877"/>
        <pc:sldMkLst>
          <pc:docMk/>
          <pc:sldMk cId="34086236" sldId="277"/>
        </pc:sldMkLst>
        <pc:spChg chg="mod">
          <ac:chgData name="Marco Vatri" userId="0c0ad332bb013b7d" providerId="LiveId" clId="{8771189F-EEB6-4351-B5BA-BA79C1F1F90E}" dt="2020-11-14T23:41:44.467" v="2855" actId="1076"/>
          <ac:spMkLst>
            <pc:docMk/>
            <pc:sldMk cId="34086236" sldId="277"/>
            <ac:spMk id="2" creationId="{220C97FC-4FA1-4FFC-A443-B50E30FD80F4}"/>
          </ac:spMkLst>
        </pc:spChg>
        <pc:spChg chg="mod">
          <ac:chgData name="Marco Vatri" userId="0c0ad332bb013b7d" providerId="LiveId" clId="{8771189F-EEB6-4351-B5BA-BA79C1F1F90E}" dt="2020-11-14T23:41:28.654" v="2848" actId="26606"/>
          <ac:spMkLst>
            <pc:docMk/>
            <pc:sldMk cId="34086236" sldId="277"/>
            <ac:spMk id="4" creationId="{A5605498-188A-47FA-A079-C54A3FAA4DD5}"/>
          </ac:spMkLst>
        </pc:spChg>
        <pc:spChg chg="add">
          <ac:chgData name="Marco Vatri" userId="0c0ad332bb013b7d" providerId="LiveId" clId="{8771189F-EEB6-4351-B5BA-BA79C1F1F90E}" dt="2020-11-14T23:41:28.654" v="2848" actId="26606"/>
          <ac:spMkLst>
            <pc:docMk/>
            <pc:sldMk cId="34086236" sldId="277"/>
            <ac:spMk id="11" creationId="{201CC55D-ED54-4C5C-95E6-10947BD1103B}"/>
          </ac:spMkLst>
        </pc:spChg>
        <pc:spChg chg="add">
          <ac:chgData name="Marco Vatri" userId="0c0ad332bb013b7d" providerId="LiveId" clId="{8771189F-EEB6-4351-B5BA-BA79C1F1F90E}" dt="2020-11-14T23:52:06.840" v="2875"/>
          <ac:spMkLst>
            <pc:docMk/>
            <pc:sldMk cId="34086236" sldId="277"/>
            <ac:spMk id="12" creationId="{83087D89-4181-45E7-8CFB-CE6C5C650E9E}"/>
          </ac:spMkLst>
        </pc:spChg>
        <pc:spChg chg="add">
          <ac:chgData name="Marco Vatri" userId="0c0ad332bb013b7d" providerId="LiveId" clId="{8771189F-EEB6-4351-B5BA-BA79C1F1F90E}" dt="2020-11-14T23:52:14.930" v="2877"/>
          <ac:spMkLst>
            <pc:docMk/>
            <pc:sldMk cId="34086236" sldId="277"/>
            <ac:spMk id="16" creationId="{82D0EDC4-C75D-4154-BB6B-19905708BD44}"/>
          </ac:spMkLst>
        </pc:spChg>
        <pc:spChg chg="add">
          <ac:chgData name="Marco Vatri" userId="0c0ad332bb013b7d" providerId="LiveId" clId="{8771189F-EEB6-4351-B5BA-BA79C1F1F90E}" dt="2020-11-14T23:41:28.654" v="2848" actId="26606"/>
          <ac:spMkLst>
            <pc:docMk/>
            <pc:sldMk cId="34086236" sldId="277"/>
            <ac:spMk id="17" creationId="{3873B707-463F-40B0-8227-E8CC6C67EB25}"/>
          </ac:spMkLst>
        </pc:spChg>
        <pc:spChg chg="add">
          <ac:chgData name="Marco Vatri" userId="0c0ad332bb013b7d" providerId="LiveId" clId="{8771189F-EEB6-4351-B5BA-BA79C1F1F90E}" dt="2020-11-14T23:41:28.654" v="2848" actId="26606"/>
          <ac:spMkLst>
            <pc:docMk/>
            <pc:sldMk cId="34086236" sldId="277"/>
            <ac:spMk id="19" creationId="{C13237C8-E62C-4F0D-A318-BD6FB6C2D138}"/>
          </ac:spMkLst>
        </pc:spChg>
        <pc:spChg chg="add">
          <ac:chgData name="Marco Vatri" userId="0c0ad332bb013b7d" providerId="LiveId" clId="{8771189F-EEB6-4351-B5BA-BA79C1F1F90E}" dt="2020-11-14T23:41:28.654" v="2848" actId="26606"/>
          <ac:spMkLst>
            <pc:docMk/>
            <pc:sldMk cId="34086236" sldId="277"/>
            <ac:spMk id="21" creationId="{19C9EAEA-39D0-4B0E-A0EB-51E7B26740B1}"/>
          </ac:spMkLst>
        </pc:spChg>
        <pc:grpChg chg="add">
          <ac:chgData name="Marco Vatri" userId="0c0ad332bb013b7d" providerId="LiveId" clId="{8771189F-EEB6-4351-B5BA-BA79C1F1F90E}" dt="2020-11-14T23:41:28.654" v="2848" actId="26606"/>
          <ac:grpSpMkLst>
            <pc:docMk/>
            <pc:sldMk cId="34086236" sldId="277"/>
            <ac:grpSpMk id="13" creationId="{1DE889C7-FAD6-4397-98E2-05D503484459}"/>
          </ac:grpSpMkLst>
        </pc:grpChg>
        <pc:picChg chg="mod ord">
          <ac:chgData name="Marco Vatri" userId="0c0ad332bb013b7d" providerId="LiveId" clId="{8771189F-EEB6-4351-B5BA-BA79C1F1F90E}" dt="2020-11-14T23:41:28.654" v="2848" actId="26606"/>
          <ac:picMkLst>
            <pc:docMk/>
            <pc:sldMk cId="34086236" sldId="277"/>
            <ac:picMk id="6" creationId="{E0FF8A6C-57AF-4FEA-9422-17050B103CBA}"/>
          </ac:picMkLst>
        </pc:picChg>
      </pc:sldChg>
      <pc:sldChg chg="addSp delSp modSp add">
        <pc:chgData name="Marco Vatri" userId="0c0ad332bb013b7d" providerId="LiveId" clId="{8771189F-EEB6-4351-B5BA-BA79C1F1F90E}" dt="2020-11-15T00:08:11.335" v="3121" actId="20577"/>
        <pc:sldMkLst>
          <pc:docMk/>
          <pc:sldMk cId="2959219245" sldId="278"/>
        </pc:sldMkLst>
        <pc:spChg chg="mod">
          <ac:chgData name="Marco Vatri" userId="0c0ad332bb013b7d" providerId="LiveId" clId="{8771189F-EEB6-4351-B5BA-BA79C1F1F90E}" dt="2020-11-15T00:04:40.230" v="3087" actId="14100"/>
          <ac:spMkLst>
            <pc:docMk/>
            <pc:sldMk cId="2959219245" sldId="278"/>
            <ac:spMk id="2" creationId="{220C97FC-4FA1-4FFC-A443-B50E30FD80F4}"/>
          </ac:spMkLst>
        </pc:spChg>
        <pc:spChg chg="mod ord">
          <ac:chgData name="Marco Vatri" userId="0c0ad332bb013b7d" providerId="LiveId" clId="{8771189F-EEB6-4351-B5BA-BA79C1F1F90E}" dt="2020-11-15T00:08:11.335" v="3121" actId="20577"/>
          <ac:spMkLst>
            <pc:docMk/>
            <pc:sldMk cId="2959219245" sldId="278"/>
            <ac:spMk id="4" creationId="{A5605498-188A-47FA-A079-C54A3FAA4DD5}"/>
          </ac:spMkLst>
        </pc:spChg>
        <pc:spChg chg="add del mod">
          <ac:chgData name="Marco Vatri" userId="0c0ad332bb013b7d" providerId="LiveId" clId="{8771189F-EEB6-4351-B5BA-BA79C1F1F90E}" dt="2020-11-15T00:00:20.889" v="2923" actId="931"/>
          <ac:spMkLst>
            <pc:docMk/>
            <pc:sldMk cId="2959219245" sldId="278"/>
            <ac:spMk id="5" creationId="{5FA39F88-9A91-4FBF-A808-E46FE7F937F6}"/>
          </ac:spMkLst>
        </pc:spChg>
        <pc:spChg chg="del">
          <ac:chgData name="Marco Vatri" userId="0c0ad332bb013b7d" providerId="LiveId" clId="{8771189F-EEB6-4351-B5BA-BA79C1F1F90E}" dt="2020-11-15T00:00:06.321" v="2919" actId="26606"/>
          <ac:spMkLst>
            <pc:docMk/>
            <pc:sldMk cId="2959219245" sldId="278"/>
            <ac:spMk id="8" creationId="{79477870-C64A-4E35-8F2F-05B7114F3C74}"/>
          </ac:spMkLst>
        </pc:spChg>
        <pc:spChg chg="del">
          <ac:chgData name="Marco Vatri" userId="0c0ad332bb013b7d" providerId="LiveId" clId="{8771189F-EEB6-4351-B5BA-BA79C1F1F90E}" dt="2020-11-15T00:00:06.321" v="2919" actId="26606"/>
          <ac:spMkLst>
            <pc:docMk/>
            <pc:sldMk cId="2959219245" sldId="278"/>
            <ac:spMk id="9" creationId="{8AEA628B-C8FF-4D0B-B111-F101F580B15D}"/>
          </ac:spMkLst>
        </pc:spChg>
        <pc:spChg chg="del">
          <ac:chgData name="Marco Vatri" userId="0c0ad332bb013b7d" providerId="LiveId" clId="{8771189F-EEB6-4351-B5BA-BA79C1F1F90E}" dt="2020-11-14T23:56:05.064" v="2917" actId="478"/>
          <ac:spMkLst>
            <pc:docMk/>
            <pc:sldMk cId="2959219245" sldId="278"/>
            <ac:spMk id="12" creationId="{3C525AB2-6866-46CB-A7D0-20E4DCB0D594}"/>
          </ac:spMkLst>
        </pc:spChg>
        <pc:spChg chg="del">
          <ac:chgData name="Marco Vatri" userId="0c0ad332bb013b7d" providerId="LiveId" clId="{8771189F-EEB6-4351-B5BA-BA79C1F1F90E}" dt="2020-11-14T23:56:06.265" v="2918" actId="478"/>
          <ac:spMkLst>
            <pc:docMk/>
            <pc:sldMk cId="2959219245" sldId="278"/>
            <ac:spMk id="14" creationId="{419C1580-283C-47EC-86CB-A55A30E44574}"/>
          </ac:spMkLst>
        </pc:spChg>
        <pc:spChg chg="del">
          <ac:chgData name="Marco Vatri" userId="0c0ad332bb013b7d" providerId="LiveId" clId="{8771189F-EEB6-4351-B5BA-BA79C1F1F90E}" dt="2020-11-15T00:00:06.321" v="2919" actId="26606"/>
          <ac:spMkLst>
            <pc:docMk/>
            <pc:sldMk cId="2959219245" sldId="278"/>
            <ac:spMk id="15" creationId="{42663BD0-064C-40FC-A331-F49FCA9536AA}"/>
          </ac:spMkLst>
        </pc:spChg>
        <pc:spChg chg="add del">
          <ac:chgData name="Marco Vatri" userId="0c0ad332bb013b7d" providerId="LiveId" clId="{8771189F-EEB6-4351-B5BA-BA79C1F1F90E}" dt="2020-11-15T00:00:37.156" v="2927" actId="26606"/>
          <ac:spMkLst>
            <pc:docMk/>
            <pc:sldMk cId="2959219245" sldId="278"/>
            <ac:spMk id="20" creationId="{E51BA4DF-2BD4-4EC2-B1DB-B27C8AC71864}"/>
          </ac:spMkLst>
        </pc:spChg>
        <pc:spChg chg="add">
          <ac:chgData name="Marco Vatri" userId="0c0ad332bb013b7d" providerId="LiveId" clId="{8771189F-EEB6-4351-B5BA-BA79C1F1F90E}" dt="2020-11-15T00:05:04.037" v="3090"/>
          <ac:spMkLst>
            <pc:docMk/>
            <pc:sldMk cId="2959219245" sldId="278"/>
            <ac:spMk id="21" creationId="{FF470E73-F0E7-401B-88F1-96B50A46859D}"/>
          </ac:spMkLst>
        </pc:spChg>
        <pc:spChg chg="add">
          <ac:chgData name="Marco Vatri" userId="0c0ad332bb013b7d" providerId="LiveId" clId="{8771189F-EEB6-4351-B5BA-BA79C1F1F90E}" dt="2020-11-15T00:05:07.474" v="3091"/>
          <ac:spMkLst>
            <pc:docMk/>
            <pc:sldMk cId="2959219245" sldId="278"/>
            <ac:spMk id="22" creationId="{48A42B31-59FB-4609-9E9B-B850358C4BD2}"/>
          </ac:spMkLst>
        </pc:spChg>
        <pc:spChg chg="add">
          <ac:chgData name="Marco Vatri" userId="0c0ad332bb013b7d" providerId="LiveId" clId="{8771189F-EEB6-4351-B5BA-BA79C1F1F90E}" dt="2020-11-15T00:00:37.156" v="2927" actId="26606"/>
          <ac:spMkLst>
            <pc:docMk/>
            <pc:sldMk cId="2959219245" sldId="278"/>
            <ac:spMk id="25" creationId="{49AE1604-BB93-4F6D-94D6-F2A6021FC5AD}"/>
          </ac:spMkLst>
        </pc:spChg>
        <pc:spChg chg="add">
          <ac:chgData name="Marco Vatri" userId="0c0ad332bb013b7d" providerId="LiveId" clId="{8771189F-EEB6-4351-B5BA-BA79C1F1F90E}" dt="2020-11-15T00:00:37.156" v="2927" actId="26606"/>
          <ac:spMkLst>
            <pc:docMk/>
            <pc:sldMk cId="2959219245" sldId="278"/>
            <ac:spMk id="31" creationId="{CBC4F608-B4B8-48C3-9572-C0F061B1CD99}"/>
          </ac:spMkLst>
        </pc:spChg>
        <pc:spChg chg="add">
          <ac:chgData name="Marco Vatri" userId="0c0ad332bb013b7d" providerId="LiveId" clId="{8771189F-EEB6-4351-B5BA-BA79C1F1F90E}" dt="2020-11-15T00:00:37.156" v="2927" actId="26606"/>
          <ac:spMkLst>
            <pc:docMk/>
            <pc:sldMk cId="2959219245" sldId="278"/>
            <ac:spMk id="33" creationId="{1382A32C-5B0C-4B1C-A074-76C6DBCC9F87}"/>
          </ac:spMkLst>
        </pc:spChg>
        <pc:grpChg chg="add">
          <ac:chgData name="Marco Vatri" userId="0c0ad332bb013b7d" providerId="LiveId" clId="{8771189F-EEB6-4351-B5BA-BA79C1F1F90E}" dt="2020-11-15T00:00:37.156" v="2927" actId="26606"/>
          <ac:grpSpMkLst>
            <pc:docMk/>
            <pc:sldMk cId="2959219245" sldId="278"/>
            <ac:grpSpMk id="27" creationId="{A9270323-9616-4384-857D-E86B78272EFE}"/>
          </ac:grpSpMkLst>
        </pc:grpChg>
        <pc:picChg chg="del mod">
          <ac:chgData name="Marco Vatri" userId="0c0ad332bb013b7d" providerId="LiveId" clId="{8771189F-EEB6-4351-B5BA-BA79C1F1F90E}" dt="2020-11-15T00:00:09.226" v="2920" actId="478"/>
          <ac:picMkLst>
            <pc:docMk/>
            <pc:sldMk cId="2959219245" sldId="278"/>
            <ac:picMk id="6" creationId="{E0FF8A6C-57AF-4FEA-9422-17050B103CBA}"/>
          </ac:picMkLst>
        </pc:picChg>
        <pc:picChg chg="add mod">
          <ac:chgData name="Marco Vatri" userId="0c0ad332bb013b7d" providerId="LiveId" clId="{8771189F-EEB6-4351-B5BA-BA79C1F1F90E}" dt="2020-11-15T00:01:17.698" v="2930" actId="1076"/>
          <ac:picMkLst>
            <pc:docMk/>
            <pc:sldMk cId="2959219245" sldId="278"/>
            <ac:picMk id="10" creationId="{1CEA858B-3BFA-4245-9848-CBB6C9263C38}"/>
          </ac:picMkLst>
        </pc:picChg>
      </pc:sldChg>
      <pc:sldChg chg="addSp delSp modSp new add mod setBg">
        <pc:chgData name="Marco Vatri" userId="0c0ad332bb013b7d" providerId="LiveId" clId="{8771189F-EEB6-4351-B5BA-BA79C1F1F90E}" dt="2020-11-15T00:10:55.924" v="3193" actId="20577"/>
        <pc:sldMkLst>
          <pc:docMk/>
          <pc:sldMk cId="200281339" sldId="279"/>
        </pc:sldMkLst>
        <pc:spChg chg="mod">
          <ac:chgData name="Marco Vatri" userId="0c0ad332bb013b7d" providerId="LiveId" clId="{8771189F-EEB6-4351-B5BA-BA79C1F1F90E}" dt="2020-11-15T00:07:18.830" v="3115" actId="1076"/>
          <ac:spMkLst>
            <pc:docMk/>
            <pc:sldMk cId="200281339" sldId="279"/>
            <ac:spMk id="2" creationId="{F1D95CC3-07A6-416A-BFFB-3F90360BFF99}"/>
          </ac:spMkLst>
        </pc:spChg>
        <pc:spChg chg="del">
          <ac:chgData name="Marco Vatri" userId="0c0ad332bb013b7d" providerId="LiveId" clId="{8771189F-EEB6-4351-B5BA-BA79C1F1F90E}" dt="2020-11-15T00:05:57.022" v="3092" actId="931"/>
          <ac:spMkLst>
            <pc:docMk/>
            <pc:sldMk cId="200281339" sldId="279"/>
            <ac:spMk id="3" creationId="{96317DF5-15DF-4067-B8E0-300E0D233341}"/>
          </ac:spMkLst>
        </pc:spChg>
        <pc:spChg chg="del">
          <ac:chgData name="Marco Vatri" userId="0c0ad332bb013b7d" providerId="LiveId" clId="{8771189F-EEB6-4351-B5BA-BA79C1F1F90E}" dt="2020-11-15T00:06:20.150" v="3098" actId="26606"/>
          <ac:spMkLst>
            <pc:docMk/>
            <pc:sldMk cId="200281339" sldId="279"/>
            <ac:spMk id="4" creationId="{FF156299-749E-4A1A-A4F5-778D31CF4B4A}"/>
          </ac:spMkLst>
        </pc:spChg>
        <pc:spChg chg="add mod">
          <ac:chgData name="Marco Vatri" userId="0c0ad332bb013b7d" providerId="LiveId" clId="{8771189F-EEB6-4351-B5BA-BA79C1F1F90E}" dt="2020-11-15T00:10:55.924" v="3193" actId="20577"/>
          <ac:spMkLst>
            <pc:docMk/>
            <pc:sldMk cId="200281339" sldId="279"/>
            <ac:spMk id="7" creationId="{23212FB6-EF6A-4232-87F8-CF196F3F9030}"/>
          </ac:spMkLst>
        </pc:spChg>
        <pc:spChg chg="add">
          <ac:chgData name="Marco Vatri" userId="0c0ad332bb013b7d" providerId="LiveId" clId="{8771189F-EEB6-4351-B5BA-BA79C1F1F90E}" dt="2020-11-15T00:07:28.295" v="3117"/>
          <ac:spMkLst>
            <pc:docMk/>
            <pc:sldMk cId="200281339" sldId="279"/>
            <ac:spMk id="8" creationId="{07CB0FBB-83E8-4755-A36E-D34BD17B2B85}"/>
          </ac:spMkLst>
        </pc:spChg>
        <pc:spChg chg="add">
          <ac:chgData name="Marco Vatri" userId="0c0ad332bb013b7d" providerId="LiveId" clId="{8771189F-EEB6-4351-B5BA-BA79C1F1F90E}" dt="2020-11-15T00:07:31.737" v="3118"/>
          <ac:spMkLst>
            <pc:docMk/>
            <pc:sldMk cId="200281339" sldId="279"/>
            <ac:spMk id="9" creationId="{C2860E6A-51D7-4616-8491-14CCA4CC1535}"/>
          </ac:spMkLst>
        </pc:spChg>
        <pc:spChg chg="add">
          <ac:chgData name="Marco Vatri" userId="0c0ad332bb013b7d" providerId="LiveId" clId="{8771189F-EEB6-4351-B5BA-BA79C1F1F90E}" dt="2020-11-15T00:06:20.150" v="3098" actId="26606"/>
          <ac:spMkLst>
            <pc:docMk/>
            <pc:sldMk cId="200281339" sldId="279"/>
            <ac:spMk id="11" creationId="{7D9D36D6-2AC5-46A1-A849-4C82D5264A3A}"/>
          </ac:spMkLst>
        </pc:spChg>
        <pc:picChg chg="add mod ord">
          <ac:chgData name="Marco Vatri" userId="0c0ad332bb013b7d" providerId="LiveId" clId="{8771189F-EEB6-4351-B5BA-BA79C1F1F90E}" dt="2020-11-15T00:07:34.833" v="3119" actId="166"/>
          <ac:picMkLst>
            <pc:docMk/>
            <pc:sldMk cId="200281339" sldId="279"/>
            <ac:picMk id="6" creationId="{7B76ABAC-0A2F-491F-910E-4A2781454D16}"/>
          </ac:picMkLst>
        </pc:picChg>
      </pc:sldChg>
      <pc:sldChg chg="addSp delSp modSp new add mod setBg">
        <pc:chgData name="Marco Vatri" userId="0c0ad332bb013b7d" providerId="LiveId" clId="{8771189F-EEB6-4351-B5BA-BA79C1F1F90E}" dt="2020-11-15T00:27:08.616" v="3351"/>
        <pc:sldMkLst>
          <pc:docMk/>
          <pc:sldMk cId="4138271414" sldId="280"/>
        </pc:sldMkLst>
        <pc:spChg chg="mod">
          <ac:chgData name="Marco Vatri" userId="0c0ad332bb013b7d" providerId="LiveId" clId="{8771189F-EEB6-4351-B5BA-BA79C1F1F90E}" dt="2020-11-15T00:26:52.632" v="3347" actId="207"/>
          <ac:spMkLst>
            <pc:docMk/>
            <pc:sldMk cId="4138271414" sldId="280"/>
            <ac:spMk id="2" creationId="{B33AC7C1-C303-4C3E-AF91-A707E79AF924}"/>
          </ac:spMkLst>
        </pc:spChg>
        <pc:spChg chg="mod ord">
          <ac:chgData name="Marco Vatri" userId="0c0ad332bb013b7d" providerId="LiveId" clId="{8771189F-EEB6-4351-B5BA-BA79C1F1F90E}" dt="2020-11-15T00:26:46.793" v="3345" actId="14100"/>
          <ac:spMkLst>
            <pc:docMk/>
            <pc:sldMk cId="4138271414" sldId="280"/>
            <ac:spMk id="3" creationId="{FCA98EC6-7E64-4A61-86F8-9395E23AB40E}"/>
          </ac:spMkLst>
        </pc:spChg>
        <pc:spChg chg="del">
          <ac:chgData name="Marco Vatri" userId="0c0ad332bb013b7d" providerId="LiveId" clId="{8771189F-EEB6-4351-B5BA-BA79C1F1F90E}" dt="2020-11-15T00:26:00.773" v="3335" actId="931"/>
          <ac:spMkLst>
            <pc:docMk/>
            <pc:sldMk cId="4138271414" sldId="280"/>
            <ac:spMk id="4" creationId="{5C796F32-6492-4F87-9E95-3257FE593D6D}"/>
          </ac:spMkLst>
        </pc:spChg>
        <pc:spChg chg="add del">
          <ac:chgData name="Marco Vatri" userId="0c0ad332bb013b7d" providerId="LiveId" clId="{8771189F-EEB6-4351-B5BA-BA79C1F1F90E}" dt="2020-11-15T00:15:52.381" v="3262"/>
          <ac:spMkLst>
            <pc:docMk/>
            <pc:sldMk cId="4138271414" sldId="280"/>
            <ac:spMk id="5" creationId="{DBC16C5A-DC8D-493C-A006-0825CCE3074E}"/>
          </ac:spMkLst>
        </pc:spChg>
        <pc:spChg chg="add del">
          <ac:chgData name="Marco Vatri" userId="0c0ad332bb013b7d" providerId="LiveId" clId="{8771189F-EEB6-4351-B5BA-BA79C1F1F90E}" dt="2020-11-15T00:26:18.472" v="3338" actId="26606"/>
          <ac:spMkLst>
            <pc:docMk/>
            <pc:sldMk cId="4138271414" sldId="280"/>
            <ac:spMk id="12" creationId="{DC6BEC6B-5C77-412D-B45A-5B0F46FEDAC7}"/>
          </ac:spMkLst>
        </pc:spChg>
        <pc:spChg chg="add">
          <ac:chgData name="Marco Vatri" userId="0c0ad332bb013b7d" providerId="LiveId" clId="{8771189F-EEB6-4351-B5BA-BA79C1F1F90E}" dt="2020-11-15T00:27:04.661" v="3350"/>
          <ac:spMkLst>
            <pc:docMk/>
            <pc:sldMk cId="4138271414" sldId="280"/>
            <ac:spMk id="13" creationId="{7A1B7DBC-EC21-445E-B0C6-7A45D319BA33}"/>
          </ac:spMkLst>
        </pc:spChg>
        <pc:spChg chg="add">
          <ac:chgData name="Marco Vatri" userId="0c0ad332bb013b7d" providerId="LiveId" clId="{8771189F-EEB6-4351-B5BA-BA79C1F1F90E}" dt="2020-11-15T00:26:18.491" v="3339" actId="26606"/>
          <ac:spMkLst>
            <pc:docMk/>
            <pc:sldMk cId="4138271414" sldId="280"/>
            <ac:spMk id="14" creationId="{B3420082-9415-44EC-802E-C77D71D59C57}"/>
          </ac:spMkLst>
        </pc:spChg>
        <pc:spChg chg="add">
          <ac:chgData name="Marco Vatri" userId="0c0ad332bb013b7d" providerId="LiveId" clId="{8771189F-EEB6-4351-B5BA-BA79C1F1F90E}" dt="2020-11-15T00:26:18.491" v="3339" actId="26606"/>
          <ac:spMkLst>
            <pc:docMk/>
            <pc:sldMk cId="4138271414" sldId="280"/>
            <ac:spMk id="15" creationId="{84ECDE7A-6944-466D-8FFE-149A29BA6BAE}"/>
          </ac:spMkLst>
        </pc:spChg>
        <pc:spChg chg="add">
          <ac:chgData name="Marco Vatri" userId="0c0ad332bb013b7d" providerId="LiveId" clId="{8771189F-EEB6-4351-B5BA-BA79C1F1F90E}" dt="2020-11-15T00:26:18.491" v="3339" actId="26606"/>
          <ac:spMkLst>
            <pc:docMk/>
            <pc:sldMk cId="4138271414" sldId="280"/>
            <ac:spMk id="16" creationId="{55A52C45-1FCB-4636-A80F-2849B8226C01}"/>
          </ac:spMkLst>
        </pc:spChg>
        <pc:spChg chg="add">
          <ac:chgData name="Marco Vatri" userId="0c0ad332bb013b7d" providerId="LiveId" clId="{8771189F-EEB6-4351-B5BA-BA79C1F1F90E}" dt="2020-11-15T00:27:08.616" v="3351"/>
          <ac:spMkLst>
            <pc:docMk/>
            <pc:sldMk cId="4138271414" sldId="280"/>
            <ac:spMk id="17" creationId="{3DFEA1AF-1769-4DAF-9801-1C6B7D685878}"/>
          </ac:spMkLst>
        </pc:spChg>
        <pc:spChg chg="add">
          <ac:chgData name="Marco Vatri" userId="0c0ad332bb013b7d" providerId="LiveId" clId="{8771189F-EEB6-4351-B5BA-BA79C1F1F90E}" dt="2020-11-15T00:26:18.491" v="3339" actId="26606"/>
          <ac:spMkLst>
            <pc:docMk/>
            <pc:sldMk cId="4138271414" sldId="280"/>
            <ac:spMk id="18" creationId="{768EB4DD-3704-43AD-92B3-C4E0C6EA92CB}"/>
          </ac:spMkLst>
        </pc:spChg>
        <pc:picChg chg="add mod">
          <ac:chgData name="Marco Vatri" userId="0c0ad332bb013b7d" providerId="LiveId" clId="{8771189F-EEB6-4351-B5BA-BA79C1F1F90E}" dt="2020-11-15T00:26:27.896" v="3340" actId="14826"/>
          <ac:picMkLst>
            <pc:docMk/>
            <pc:sldMk cId="4138271414" sldId="280"/>
            <ac:picMk id="7" creationId="{B4FAE865-CFDC-4A7A-89A7-4A9FEDA52F6C}"/>
          </ac:picMkLst>
        </pc:picChg>
      </pc:sldChg>
      <pc:sldChg chg="addSp delSp modSp add modNotesTx">
        <pc:chgData name="Marco Vatri" userId="0c0ad332bb013b7d" providerId="LiveId" clId="{8771189F-EEB6-4351-B5BA-BA79C1F1F90E}" dt="2020-11-15T00:32:37.809" v="3408" actId="313"/>
        <pc:sldMkLst>
          <pc:docMk/>
          <pc:sldMk cId="1502669497" sldId="281"/>
        </pc:sldMkLst>
        <pc:spChg chg="mod">
          <ac:chgData name="Marco Vatri" userId="0c0ad332bb013b7d" providerId="LiveId" clId="{8771189F-EEB6-4351-B5BA-BA79C1F1F90E}" dt="2020-11-15T00:28:27.331" v="3364" actId="404"/>
          <ac:spMkLst>
            <pc:docMk/>
            <pc:sldMk cId="1502669497" sldId="281"/>
            <ac:spMk id="2" creationId="{B33AC7C1-C303-4C3E-AF91-A707E79AF924}"/>
          </ac:spMkLst>
        </pc:spChg>
        <pc:spChg chg="mod">
          <ac:chgData name="Marco Vatri" userId="0c0ad332bb013b7d" providerId="LiveId" clId="{8771189F-EEB6-4351-B5BA-BA79C1F1F90E}" dt="2020-11-15T00:32:37.809" v="3408" actId="313"/>
          <ac:spMkLst>
            <pc:docMk/>
            <pc:sldMk cId="1502669497" sldId="281"/>
            <ac:spMk id="3" creationId="{FCA98EC6-7E64-4A61-86F8-9395E23AB40E}"/>
          </ac:spMkLst>
        </pc:spChg>
        <pc:spChg chg="add del">
          <ac:chgData name="Marco Vatri" userId="0c0ad332bb013b7d" providerId="LiveId" clId="{8771189F-EEB6-4351-B5BA-BA79C1F1F90E}" dt="2020-11-15T00:27:48.442" v="3355" actId="26606"/>
          <ac:spMkLst>
            <pc:docMk/>
            <pc:sldMk cId="1502669497" sldId="281"/>
            <ac:spMk id="14" creationId="{B3420082-9415-44EC-802E-C77D71D59C57}"/>
          </ac:spMkLst>
        </pc:spChg>
        <pc:spChg chg="add del">
          <ac:chgData name="Marco Vatri" userId="0c0ad332bb013b7d" providerId="LiveId" clId="{8771189F-EEB6-4351-B5BA-BA79C1F1F90E}" dt="2020-11-15T00:27:48.442" v="3355" actId="26606"/>
          <ac:spMkLst>
            <pc:docMk/>
            <pc:sldMk cId="1502669497" sldId="281"/>
            <ac:spMk id="15" creationId="{84ECDE7A-6944-466D-8FFE-149A29BA6BAE}"/>
          </ac:spMkLst>
        </pc:spChg>
        <pc:spChg chg="add del">
          <ac:chgData name="Marco Vatri" userId="0c0ad332bb013b7d" providerId="LiveId" clId="{8771189F-EEB6-4351-B5BA-BA79C1F1F90E}" dt="2020-11-15T00:27:48.442" v="3355" actId="26606"/>
          <ac:spMkLst>
            <pc:docMk/>
            <pc:sldMk cId="1502669497" sldId="281"/>
            <ac:spMk id="16" creationId="{55A52C45-1FCB-4636-A80F-2849B8226C01}"/>
          </ac:spMkLst>
        </pc:spChg>
        <pc:spChg chg="add">
          <ac:chgData name="Marco Vatri" userId="0c0ad332bb013b7d" providerId="LiveId" clId="{8771189F-EEB6-4351-B5BA-BA79C1F1F90E}" dt="2020-11-15T00:28:35.102" v="3365"/>
          <ac:spMkLst>
            <pc:docMk/>
            <pc:sldMk cId="1502669497" sldId="281"/>
            <ac:spMk id="17" creationId="{EEC145D8-8B35-4614-9079-1FB86EE73AD8}"/>
          </ac:spMkLst>
        </pc:spChg>
        <pc:spChg chg="add del">
          <ac:chgData name="Marco Vatri" userId="0c0ad332bb013b7d" providerId="LiveId" clId="{8771189F-EEB6-4351-B5BA-BA79C1F1F90E}" dt="2020-11-15T00:27:48.442" v="3355" actId="26606"/>
          <ac:spMkLst>
            <pc:docMk/>
            <pc:sldMk cId="1502669497" sldId="281"/>
            <ac:spMk id="18" creationId="{768EB4DD-3704-43AD-92B3-C4E0C6EA92CB}"/>
          </ac:spMkLst>
        </pc:spChg>
        <pc:spChg chg="add">
          <ac:chgData name="Marco Vatri" userId="0c0ad332bb013b7d" providerId="LiveId" clId="{8771189F-EEB6-4351-B5BA-BA79C1F1F90E}" dt="2020-11-15T00:28:38.749" v="3366"/>
          <ac:spMkLst>
            <pc:docMk/>
            <pc:sldMk cId="1502669497" sldId="281"/>
            <ac:spMk id="19" creationId="{98755E3D-B0FD-4D4E-A6B4-F7FBF687FCDE}"/>
          </ac:spMkLst>
        </pc:spChg>
        <pc:spChg chg="add del">
          <ac:chgData name="Marco Vatri" userId="0c0ad332bb013b7d" providerId="LiveId" clId="{8771189F-EEB6-4351-B5BA-BA79C1F1F90E}" dt="2020-11-15T00:27:48.430" v="3354" actId="26606"/>
          <ac:spMkLst>
            <pc:docMk/>
            <pc:sldMk cId="1502669497" sldId="281"/>
            <ac:spMk id="23" creationId="{B082622D-AAF3-4897-8629-FC918530DD86}"/>
          </ac:spMkLst>
        </pc:spChg>
        <pc:spChg chg="add del">
          <ac:chgData name="Marco Vatri" userId="0c0ad332bb013b7d" providerId="LiveId" clId="{8771189F-EEB6-4351-B5BA-BA79C1F1F90E}" dt="2020-11-15T00:27:48.430" v="3354" actId="26606"/>
          <ac:spMkLst>
            <pc:docMk/>
            <pc:sldMk cId="1502669497" sldId="281"/>
            <ac:spMk id="25" creationId="{A7457DD9-5A45-400A-AB4B-4B4EDECA25F1}"/>
          </ac:spMkLst>
        </pc:spChg>
        <pc:spChg chg="add del">
          <ac:chgData name="Marco Vatri" userId="0c0ad332bb013b7d" providerId="LiveId" clId="{8771189F-EEB6-4351-B5BA-BA79C1F1F90E}" dt="2020-11-15T00:27:48.430" v="3354" actId="26606"/>
          <ac:spMkLst>
            <pc:docMk/>
            <pc:sldMk cId="1502669497" sldId="281"/>
            <ac:spMk id="27" creationId="{441CF7D6-A660-431A-B0BB-140A0D5556B6}"/>
          </ac:spMkLst>
        </pc:spChg>
        <pc:spChg chg="add del">
          <ac:chgData name="Marco Vatri" userId="0c0ad332bb013b7d" providerId="LiveId" clId="{8771189F-EEB6-4351-B5BA-BA79C1F1F90E}" dt="2020-11-15T00:27:48.430" v="3354" actId="26606"/>
          <ac:spMkLst>
            <pc:docMk/>
            <pc:sldMk cId="1502669497" sldId="281"/>
            <ac:spMk id="29" creationId="{0570A85B-3810-4F95-97B0-CBF4CCDB381C}"/>
          </ac:spMkLst>
        </pc:spChg>
        <pc:spChg chg="add">
          <ac:chgData name="Marco Vatri" userId="0c0ad332bb013b7d" providerId="LiveId" clId="{8771189F-EEB6-4351-B5BA-BA79C1F1F90E}" dt="2020-11-15T00:27:48.442" v="3355" actId="26606"/>
          <ac:spMkLst>
            <pc:docMk/>
            <pc:sldMk cId="1502669497" sldId="281"/>
            <ac:spMk id="31" creationId="{7FEAE179-C525-48F3-AD47-0E9E2B6F2E2E}"/>
          </ac:spMkLst>
        </pc:spChg>
        <pc:spChg chg="add">
          <ac:chgData name="Marco Vatri" userId="0c0ad332bb013b7d" providerId="LiveId" clId="{8771189F-EEB6-4351-B5BA-BA79C1F1F90E}" dt="2020-11-15T00:27:48.442" v="3355" actId="26606"/>
          <ac:spMkLst>
            <pc:docMk/>
            <pc:sldMk cId="1502669497" sldId="281"/>
            <ac:spMk id="32" creationId="{95C8260E-968F-44E8-A823-ABB431311926}"/>
          </ac:spMkLst>
        </pc:spChg>
        <pc:spChg chg="add">
          <ac:chgData name="Marco Vatri" userId="0c0ad332bb013b7d" providerId="LiveId" clId="{8771189F-EEB6-4351-B5BA-BA79C1F1F90E}" dt="2020-11-15T00:27:48.442" v="3355" actId="26606"/>
          <ac:spMkLst>
            <pc:docMk/>
            <pc:sldMk cId="1502669497" sldId="281"/>
            <ac:spMk id="33" creationId="{2C1BBA94-3F40-40AA-8BB9-E69E25E537C1}"/>
          </ac:spMkLst>
        </pc:spChg>
        <pc:spChg chg="add">
          <ac:chgData name="Marco Vatri" userId="0c0ad332bb013b7d" providerId="LiveId" clId="{8771189F-EEB6-4351-B5BA-BA79C1F1F90E}" dt="2020-11-15T00:27:48.442" v="3355" actId="26606"/>
          <ac:spMkLst>
            <pc:docMk/>
            <pc:sldMk cId="1502669497" sldId="281"/>
            <ac:spMk id="34" creationId="{FE43805F-24A6-46A4-B19B-54F28347355C}"/>
          </ac:spMkLst>
        </pc:spChg>
        <pc:picChg chg="mod ord">
          <ac:chgData name="Marco Vatri" userId="0c0ad332bb013b7d" providerId="LiveId" clId="{8771189F-EEB6-4351-B5BA-BA79C1F1F90E}" dt="2020-11-15T00:28:16.512" v="3359" actId="1076"/>
          <ac:picMkLst>
            <pc:docMk/>
            <pc:sldMk cId="1502669497" sldId="281"/>
            <ac:picMk id="7" creationId="{B4FAE865-CFDC-4A7A-89A7-4A9FEDA52F6C}"/>
          </ac:picMkLst>
        </pc:picChg>
      </pc:sldChg>
      <pc:sldChg chg="addSp delSp modSp add">
        <pc:chgData name="Marco Vatri" userId="0c0ad332bb013b7d" providerId="LiveId" clId="{8771189F-EEB6-4351-B5BA-BA79C1F1F90E}" dt="2020-11-15T00:38:07.915" v="3461" actId="1076"/>
        <pc:sldMkLst>
          <pc:docMk/>
          <pc:sldMk cId="451696770" sldId="282"/>
        </pc:sldMkLst>
        <pc:spChg chg="add del mod">
          <ac:chgData name="Marco Vatri" userId="0c0ad332bb013b7d" providerId="LiveId" clId="{8771189F-EEB6-4351-B5BA-BA79C1F1F90E}" dt="2020-11-15T00:37:34.168" v="3453" actId="478"/>
          <ac:spMkLst>
            <pc:docMk/>
            <pc:sldMk cId="451696770" sldId="282"/>
            <ac:spMk id="2" creationId="{186325BA-9E96-4163-80A9-48F688FCF72C}"/>
          </ac:spMkLst>
        </pc:spChg>
        <pc:picChg chg="add mod">
          <ac:chgData name="Marco Vatri" userId="0c0ad332bb013b7d" providerId="LiveId" clId="{8771189F-EEB6-4351-B5BA-BA79C1F1F90E}" dt="2020-11-15T00:38:07.915" v="3461" actId="1076"/>
          <ac:picMkLst>
            <pc:docMk/>
            <pc:sldMk cId="451696770" sldId="282"/>
            <ac:picMk id="4" creationId="{B8B46269-3E3D-4204-9A0D-5C65BC4AA92B}"/>
          </ac:picMkLst>
        </pc:picChg>
      </pc:sldChg>
      <pc:sldChg chg="new add del">
        <pc:chgData name="Marco Vatri" userId="0c0ad332bb013b7d" providerId="LiveId" clId="{8771189F-EEB6-4351-B5BA-BA79C1F1F90E}" dt="2020-11-15T00:34:16.377" v="3411" actId="2696"/>
        <pc:sldMkLst>
          <pc:docMk/>
          <pc:sldMk cId="1735101475" sldId="282"/>
        </pc:sldMkLst>
      </pc:sldChg>
      <pc:sldChg chg="delSp del">
        <pc:chgData name="Marco Vatri" userId="0c0ad332bb013b7d" providerId="LiveId" clId="{8771189F-EEB6-4351-B5BA-BA79C1F1F90E}" dt="2020-11-15T00:35:06.947" v="3413" actId="2696"/>
        <pc:sldMkLst>
          <pc:docMk/>
          <pc:sldMk cId="846433909" sldId="361"/>
        </pc:sldMkLst>
        <pc:picChg chg="del">
          <ac:chgData name="Marco Vatri" userId="0c0ad332bb013b7d" providerId="LiveId" clId="{8771189F-EEB6-4351-B5BA-BA79C1F1F90E}" dt="2020-11-15T00:34:22.476" v="3412" actId="478"/>
          <ac:picMkLst>
            <pc:docMk/>
            <pc:sldMk cId="846433909" sldId="361"/>
            <ac:picMk id="5" creationId="{DFA47CB0-F034-43C4-B768-FAEEE74F7592}"/>
          </ac:picMkLst>
        </pc:picChg>
      </pc:sldChg>
      <pc:sldMasterChg chg="del delSldLayout">
        <pc:chgData name="Marco Vatri" userId="0c0ad332bb013b7d" providerId="LiveId" clId="{8771189F-EEB6-4351-B5BA-BA79C1F1F90E}" dt="2020-11-15T00:35:06.947" v="3413" actId="2696"/>
        <pc:sldMasterMkLst>
          <pc:docMk/>
          <pc:sldMasterMk cId="2543691033" sldId="2147483684"/>
        </pc:sldMasterMkLst>
        <pc:sldLayoutChg chg="del">
          <pc:chgData name="Marco Vatri" userId="0c0ad332bb013b7d" providerId="LiveId" clId="{8771189F-EEB6-4351-B5BA-BA79C1F1F90E}" dt="2020-11-15T00:35:06.947" v="3413" actId="2696"/>
          <pc:sldLayoutMkLst>
            <pc:docMk/>
            <pc:sldMasterMk cId="2543691033" sldId="2147483684"/>
            <pc:sldLayoutMk cId="2728283072" sldId="2147483685"/>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4275979833" sldId="2147483686"/>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3862836546" sldId="2147483687"/>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213604894" sldId="2147483688"/>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816734127" sldId="2147483689"/>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3310493530" sldId="2147483690"/>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1407346384" sldId="2147483691"/>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1460261228" sldId="2147483692"/>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1287054947" sldId="2147483693"/>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1613626708" sldId="2147483694"/>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773570361" sldId="2147483695"/>
          </pc:sldLayoutMkLst>
        </pc:sldLayoutChg>
        <pc:sldLayoutChg chg="del">
          <pc:chgData name="Marco Vatri" userId="0c0ad332bb013b7d" providerId="LiveId" clId="{8771189F-EEB6-4351-B5BA-BA79C1F1F90E}" dt="2020-11-15T00:35:06.947" v="3413" actId="2696"/>
          <pc:sldLayoutMkLst>
            <pc:docMk/>
            <pc:sldMasterMk cId="2543691033" sldId="2147483684"/>
            <pc:sldLayoutMk cId="678242805"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31577-F5A6-4B75-9B28-3E5FC4A3869B}" type="datetimeFigureOut">
              <a:rPr lang="it-IT" smtClean="0"/>
              <a:t>14/11/20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C05BF-277A-4D0C-BE53-B9AB5B0EE210}" type="slidenum">
              <a:rPr lang="it-IT" smtClean="0"/>
              <a:t>‹N›</a:t>
            </a:fld>
            <a:endParaRPr lang="it-IT"/>
          </a:p>
        </p:txBody>
      </p:sp>
    </p:spTree>
    <p:extLst>
      <p:ext uri="{BB962C8B-B14F-4D97-AF65-F5344CB8AC3E}">
        <p14:creationId xmlns:p14="http://schemas.microsoft.com/office/powerpoint/2010/main" val="92643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amount of alcohol associated with the lowest mortality rates was between 10 and 30 g (1–3 units) per day for men and half these quantities for women (1 unit is equivalent to 150 ml of wine, 250 ml of beer or 30–50 ml of spirits)</a:t>
            </a:r>
            <a:endParaRPr lang="it-IT" dirty="0"/>
          </a:p>
        </p:txBody>
      </p:sp>
      <p:sp>
        <p:nvSpPr>
          <p:cNvPr id="4" name="Segnaposto numero diapositiva 3"/>
          <p:cNvSpPr>
            <a:spLocks noGrp="1"/>
          </p:cNvSpPr>
          <p:nvPr>
            <p:ph type="sldNum" sz="quarter" idx="5"/>
          </p:nvPr>
        </p:nvSpPr>
        <p:spPr/>
        <p:txBody>
          <a:bodyPr/>
          <a:lstStyle/>
          <a:p>
            <a:fld id="{ADFC05BF-277A-4D0C-BE53-B9AB5B0EE210}" type="slidenum">
              <a:rPr lang="it-IT" smtClean="0"/>
              <a:t>14</a:t>
            </a:fld>
            <a:endParaRPr lang="it-IT"/>
          </a:p>
        </p:txBody>
      </p:sp>
    </p:spTree>
    <p:extLst>
      <p:ext uri="{BB962C8B-B14F-4D97-AF65-F5344CB8AC3E}">
        <p14:creationId xmlns:p14="http://schemas.microsoft.com/office/powerpoint/2010/main" val="411642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t>In clinical practice, physicians should consider the individual’s probable risk–benefit profile before using aspirin for primary prevention.</a:t>
            </a:r>
            <a:endParaRPr lang="it-IT" dirty="0"/>
          </a:p>
        </p:txBody>
      </p:sp>
      <p:sp>
        <p:nvSpPr>
          <p:cNvPr id="4" name="Segnaposto numero diapositiva 3"/>
          <p:cNvSpPr>
            <a:spLocks noGrp="1"/>
          </p:cNvSpPr>
          <p:nvPr>
            <p:ph type="sldNum" sz="quarter" idx="5"/>
          </p:nvPr>
        </p:nvSpPr>
        <p:spPr/>
        <p:txBody>
          <a:bodyPr/>
          <a:lstStyle/>
          <a:p>
            <a:fld id="{ADFC05BF-277A-4D0C-BE53-B9AB5B0EE210}" type="slidenum">
              <a:rPr lang="it-IT" smtClean="0"/>
              <a:t>24</a:t>
            </a:fld>
            <a:endParaRPr lang="it-IT"/>
          </a:p>
        </p:txBody>
      </p:sp>
    </p:spTree>
    <p:extLst>
      <p:ext uri="{BB962C8B-B14F-4D97-AF65-F5344CB8AC3E}">
        <p14:creationId xmlns:p14="http://schemas.microsoft.com/office/powerpoint/2010/main" val="404046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FC05BF-277A-4D0C-BE53-B9AB5B0EE210}" type="slidenum">
              <a:rPr lang="it-IT" smtClean="0"/>
              <a:t>25</a:t>
            </a:fld>
            <a:endParaRPr lang="it-IT"/>
          </a:p>
        </p:txBody>
      </p:sp>
    </p:spTree>
    <p:extLst>
      <p:ext uri="{BB962C8B-B14F-4D97-AF65-F5344CB8AC3E}">
        <p14:creationId xmlns:p14="http://schemas.microsoft.com/office/powerpoint/2010/main" val="155226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61403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72244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60710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15/11/20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5927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9006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15/11/20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26441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15/11/20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354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15/11/20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82912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15/11/20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64420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15/11/20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30066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15/11/20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64124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234872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15/11/20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513999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129253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15/11/20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55491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3925362-9295-491D-9612-93FD2A7FCE79}" type="datetimeFigureOut">
              <a:rPr lang="it-IT" smtClean="0"/>
              <a:t>14/11/20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153144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18753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3925362-9295-491D-9612-93FD2A7FCE79}" type="datetimeFigureOut">
              <a:rPr lang="it-IT" smtClean="0"/>
              <a:t>14/11/20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200613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3925362-9295-491D-9612-93FD2A7FCE79}" type="datetimeFigureOut">
              <a:rPr lang="it-IT" smtClean="0"/>
              <a:t>14/11/20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39484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25362-9295-491D-9612-93FD2A7FCE79}" type="datetimeFigureOut">
              <a:rPr lang="it-IT" smtClean="0"/>
              <a:t>14/11/20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1690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44018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925362-9295-491D-9612-93FD2A7FCE79}" type="datetimeFigureOut">
              <a:rPr lang="it-IT" smtClean="0"/>
              <a:t>14/11/20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778683-F2A9-4BD9-A6FB-911C4E29EF16}" type="slidenum">
              <a:rPr lang="it-IT" smtClean="0"/>
              <a:t>‹N›</a:t>
            </a:fld>
            <a:endParaRPr lang="it-IT"/>
          </a:p>
        </p:txBody>
      </p:sp>
    </p:spTree>
    <p:extLst>
      <p:ext uri="{BB962C8B-B14F-4D97-AF65-F5344CB8AC3E}">
        <p14:creationId xmlns:p14="http://schemas.microsoft.com/office/powerpoint/2010/main" val="7106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5362-9295-491D-9612-93FD2A7FCE79}" type="datetimeFigureOut">
              <a:rPr lang="it-IT" smtClean="0"/>
              <a:t>14/11/20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78683-F2A9-4BD9-A6FB-911C4E29EF16}" type="slidenum">
              <a:rPr lang="it-IT" smtClean="0"/>
              <a:t>‹N›</a:t>
            </a:fld>
            <a:endParaRPr lang="it-IT"/>
          </a:p>
        </p:txBody>
      </p:sp>
    </p:spTree>
    <p:extLst>
      <p:ext uri="{BB962C8B-B14F-4D97-AF65-F5344CB8AC3E}">
        <p14:creationId xmlns:p14="http://schemas.microsoft.com/office/powerpoint/2010/main" val="874456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15/11/20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1999507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0"/>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3143CB-1B28-4116-A942-601B527E91BA}"/>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b="1" dirty="0">
                <a:solidFill>
                  <a:schemeClr val="accent3"/>
                </a:solidFill>
                <a:latin typeface="+mn-lt"/>
              </a:rPr>
              <a:t>SALT</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8E3F0F31-0505-4CA3-8F94-E9DDED2F35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7796" y="2014158"/>
            <a:ext cx="4844952" cy="3857355"/>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Segnaposto contenuto 3">
            <a:extLst>
              <a:ext uri="{FF2B5EF4-FFF2-40B4-BE49-F238E27FC236}">
                <a16:creationId xmlns:a16="http://schemas.microsoft.com/office/drawing/2014/main" id="{92D94472-97D7-400A-8424-C0CC961128F0}"/>
              </a:ext>
            </a:extLst>
          </p:cNvPr>
          <p:cNvSpPr>
            <a:spLocks noGrp="1"/>
          </p:cNvSpPr>
          <p:nvPr>
            <p:ph sz="half" idx="2"/>
          </p:nvPr>
        </p:nvSpPr>
        <p:spPr>
          <a:xfrm>
            <a:off x="5758774" y="2060913"/>
            <a:ext cx="6064152" cy="4114800"/>
          </a:xfrm>
        </p:spPr>
        <p:txBody>
          <a:bodyPr vert="horz" lIns="91440" tIns="45720" rIns="91440" bIns="45720" rtlCol="0" anchor="t">
            <a:normAutofit/>
          </a:bodyPr>
          <a:lstStyle/>
          <a:p>
            <a:pPr marL="0"/>
            <a:r>
              <a:rPr lang="en-US" sz="2200" dirty="0"/>
              <a:t>Reduction of 6 g of salt intake per day was </a:t>
            </a:r>
            <a:r>
              <a:rPr lang="en-US" sz="2200" dirty="0" err="1"/>
              <a:t>accoiated</a:t>
            </a:r>
            <a:r>
              <a:rPr lang="en-US" sz="2200" dirty="0"/>
              <a:t> with reduction of SBP by 7.11 mmHg and DBP by 3.88 mmHg in hypertensives and a reduction of SBP by 3.57 mmHg and DBP by 1.66 in normotensives</a:t>
            </a:r>
          </a:p>
          <a:p>
            <a:pPr marL="0"/>
            <a:endParaRPr lang="en-US" sz="2200" dirty="0"/>
          </a:p>
          <a:p>
            <a:pPr marL="0"/>
            <a:r>
              <a:rPr lang="en-US" sz="2200" dirty="0"/>
              <a:t>Long term reduction of salt intake reduce stroke by 14% and CHD by 9%  in Hypertensives and by 6% and 4% in Normotensives</a:t>
            </a:r>
          </a:p>
          <a:p>
            <a:endParaRPr lang="en-US" sz="2200" dirty="0"/>
          </a:p>
          <a:p>
            <a:endParaRPr lang="en-US" sz="2200" dirty="0"/>
          </a:p>
        </p:txBody>
      </p:sp>
      <p:sp>
        <p:nvSpPr>
          <p:cNvPr id="7" name="Rettangolo 6">
            <a:extLst>
              <a:ext uri="{FF2B5EF4-FFF2-40B4-BE49-F238E27FC236}">
                <a16:creationId xmlns:a16="http://schemas.microsoft.com/office/drawing/2014/main" id="{5D5A0964-B602-4DA5-B716-B272DBB03E7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8" name="Rettangolo 7">
            <a:extLst>
              <a:ext uri="{FF2B5EF4-FFF2-40B4-BE49-F238E27FC236}">
                <a16:creationId xmlns:a16="http://schemas.microsoft.com/office/drawing/2014/main" id="{65AE4591-20F1-4150-AC8F-8C88F91AA28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963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FE878E12-5132-488D-8D1A-0B727051C9D7}"/>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dirty="0">
                <a:solidFill>
                  <a:schemeClr val="accent3"/>
                </a:solidFill>
                <a:latin typeface="+mn-lt"/>
              </a:rPr>
              <a:t>FRUITS AND VEGETABLES</a:t>
            </a:r>
          </a:p>
        </p:txBody>
      </p:sp>
      <p:sp>
        <p:nvSpPr>
          <p:cNvPr id="20" name="Rectangle 19">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egnaposto contenuto 7">
            <a:extLst>
              <a:ext uri="{FF2B5EF4-FFF2-40B4-BE49-F238E27FC236}">
                <a16:creationId xmlns:a16="http://schemas.microsoft.com/office/drawing/2014/main" id="{D5F6A595-1946-4381-89B2-7E810F77F9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62"/>
          <a:stretch/>
        </p:blipFill>
        <p:spPr>
          <a:xfrm>
            <a:off x="700799" y="2298393"/>
            <a:ext cx="6009855" cy="3694176"/>
          </a:xfrm>
          <a:prstGeom prst="rect">
            <a:avLst/>
          </a:prstGeom>
        </p:spPr>
      </p:pic>
      <p:sp>
        <p:nvSpPr>
          <p:cNvPr id="9" name="CasellaDiTesto 8">
            <a:extLst>
              <a:ext uri="{FF2B5EF4-FFF2-40B4-BE49-F238E27FC236}">
                <a16:creationId xmlns:a16="http://schemas.microsoft.com/office/drawing/2014/main" id="{A4E01270-AA25-4663-ABCE-E1FC5ED92CE2}"/>
              </a:ext>
            </a:extLst>
          </p:cNvPr>
          <p:cNvSpPr txBox="1"/>
          <p:nvPr/>
        </p:nvSpPr>
        <p:spPr>
          <a:xfrm>
            <a:off x="7411453" y="2202761"/>
            <a:ext cx="3872243" cy="3694176"/>
          </a:xfrm>
          <a:prstGeom prst="rect">
            <a:avLst/>
          </a:prstGeom>
        </p:spPr>
        <p:txBody>
          <a:bodyPr vert="horz" lIns="91440" tIns="45720" rIns="91440" bIns="45720" rtlCol="0" anchor="ctr">
            <a:normAutofit/>
          </a:bodyPr>
          <a:lstStyle/>
          <a:p>
            <a:pPr defTabSz="914400">
              <a:lnSpc>
                <a:spcPct val="90000"/>
              </a:lnSpc>
              <a:spcAft>
                <a:spcPts val="600"/>
              </a:spcAft>
            </a:pPr>
            <a:r>
              <a:rPr lang="en-US" sz="2400" dirty="0"/>
              <a:t>Each increase of one serving per day in intake of fruits and vegetables was associated with a 4% lower risk of CV disease.</a:t>
            </a:r>
          </a:p>
        </p:txBody>
      </p:sp>
      <p:sp>
        <p:nvSpPr>
          <p:cNvPr id="15" name="Rettangolo 14">
            <a:extLst>
              <a:ext uri="{FF2B5EF4-FFF2-40B4-BE49-F238E27FC236}">
                <a16:creationId xmlns:a16="http://schemas.microsoft.com/office/drawing/2014/main" id="{EF170E5E-8870-4388-9ED3-FCA1EBFFE00C}"/>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7" name="Rettangolo 16">
            <a:extLst>
              <a:ext uri="{FF2B5EF4-FFF2-40B4-BE49-F238E27FC236}">
                <a16:creationId xmlns:a16="http://schemas.microsoft.com/office/drawing/2014/main" id="{6729CEF7-B3E7-4CCF-97C0-5E0FC941B280}"/>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2598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BAB65C-9BED-4C23-B480-52270F8C2AAB}"/>
              </a:ext>
            </a:extLst>
          </p:cNvPr>
          <p:cNvSpPr>
            <a:spLocks noGrp="1"/>
          </p:cNvSpPr>
          <p:nvPr>
            <p:ph type="title"/>
          </p:nvPr>
        </p:nvSpPr>
        <p:spPr>
          <a:xfrm>
            <a:off x="589560" y="856180"/>
            <a:ext cx="4560584" cy="1128068"/>
          </a:xfrm>
        </p:spPr>
        <p:txBody>
          <a:bodyPr anchor="ctr">
            <a:normAutofit fontScale="90000"/>
          </a:bodyPr>
          <a:lstStyle/>
          <a:p>
            <a:r>
              <a:rPr lang="it-IT" b="1" dirty="0">
                <a:solidFill>
                  <a:schemeClr val="accent3"/>
                </a:solidFill>
                <a:latin typeface="+mn-lt"/>
              </a:rPr>
              <a:t>PHYSICAL ACTIVITY</a:t>
            </a:r>
          </a:p>
        </p:txBody>
      </p:sp>
      <p:grpSp>
        <p:nvGrpSpPr>
          <p:cNvPr id="20"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0DA86C4-E6D6-4264-ADAC-898DEC132C8E}"/>
              </a:ext>
            </a:extLst>
          </p:cNvPr>
          <p:cNvSpPr>
            <a:spLocks noGrp="1"/>
          </p:cNvSpPr>
          <p:nvPr>
            <p:ph idx="1"/>
          </p:nvPr>
        </p:nvSpPr>
        <p:spPr>
          <a:xfrm>
            <a:off x="590719" y="2330505"/>
            <a:ext cx="4559425" cy="3979585"/>
          </a:xfrm>
        </p:spPr>
        <p:txBody>
          <a:bodyPr anchor="ctr">
            <a:normAutofit/>
          </a:bodyPr>
          <a:lstStyle/>
          <a:p>
            <a:pPr marL="0" indent="0">
              <a:buNone/>
            </a:pPr>
            <a:r>
              <a:rPr lang="en-US" sz="2000" dirty="0"/>
              <a:t>It has been estimated that inadequate physical activity is responsible for about one-third of deaths due to coronary heart disease and type 2 diabetes.</a:t>
            </a:r>
          </a:p>
          <a:p>
            <a:pPr marL="0" indent="0">
              <a:buNone/>
            </a:pPr>
            <a:r>
              <a:rPr lang="it-IT" sz="2000" dirty="0" err="1"/>
              <a:t>Physical</a:t>
            </a:r>
            <a:r>
              <a:rPr lang="it-IT" sz="2000" dirty="0"/>
              <a:t> activity </a:t>
            </a:r>
            <a:r>
              <a:rPr lang="it-IT" sz="2000" dirty="0" err="1"/>
              <a:t>improves</a:t>
            </a:r>
            <a:r>
              <a:rPr lang="it-IT" sz="2000" dirty="0"/>
              <a:t> </a:t>
            </a:r>
            <a:r>
              <a:rPr lang="it-IT" sz="2000" dirty="0" err="1"/>
              <a:t>endothelial</a:t>
            </a:r>
            <a:r>
              <a:rPr lang="it-IT" sz="2000" dirty="0"/>
              <a:t> </a:t>
            </a:r>
            <a:r>
              <a:rPr lang="it-IT" sz="2000" dirty="0" err="1"/>
              <a:t>function</a:t>
            </a:r>
            <a:r>
              <a:rPr lang="it-IT" sz="2000" dirty="0"/>
              <a:t>, </a:t>
            </a:r>
            <a:r>
              <a:rPr lang="it-IT" sz="2000" dirty="0" err="1"/>
              <a:t>which</a:t>
            </a:r>
            <a:r>
              <a:rPr lang="it-IT" sz="2000" dirty="0"/>
              <a:t> </a:t>
            </a:r>
            <a:r>
              <a:rPr lang="it-IT" sz="2000" dirty="0" err="1"/>
              <a:t>enhances</a:t>
            </a:r>
            <a:r>
              <a:rPr lang="it-IT" sz="2000" dirty="0"/>
              <a:t> </a:t>
            </a:r>
            <a:r>
              <a:rPr lang="it-IT" sz="2000" dirty="0" err="1"/>
              <a:t>vasodilatation</a:t>
            </a:r>
            <a:r>
              <a:rPr lang="it-IT" sz="2000" dirty="0"/>
              <a:t> and </a:t>
            </a:r>
            <a:r>
              <a:rPr lang="it-IT" sz="2000" dirty="0" err="1"/>
              <a:t>vasomotor</a:t>
            </a:r>
            <a:r>
              <a:rPr lang="it-IT" sz="2000" dirty="0"/>
              <a:t> </a:t>
            </a:r>
            <a:r>
              <a:rPr lang="it-IT" sz="2000" dirty="0" err="1"/>
              <a:t>function</a:t>
            </a:r>
            <a:r>
              <a:rPr lang="it-IT" sz="2000" dirty="0"/>
              <a:t> in the </a:t>
            </a:r>
            <a:r>
              <a:rPr lang="it-IT" sz="2000" dirty="0" err="1"/>
              <a:t>blood</a:t>
            </a:r>
            <a:r>
              <a:rPr lang="it-IT" sz="2000" dirty="0"/>
              <a:t> vessels. In </a:t>
            </a:r>
            <a:r>
              <a:rPr lang="it-IT" sz="2000" dirty="0" err="1"/>
              <a:t>addition</a:t>
            </a:r>
            <a:r>
              <a:rPr lang="it-IT" sz="2000" dirty="0"/>
              <a:t>, </a:t>
            </a:r>
            <a:r>
              <a:rPr lang="it-IT" sz="2000" dirty="0" err="1"/>
              <a:t>physical</a:t>
            </a:r>
            <a:r>
              <a:rPr lang="it-IT" sz="2000" dirty="0"/>
              <a:t> activity </a:t>
            </a:r>
            <a:r>
              <a:rPr lang="it-IT" sz="2000" dirty="0" err="1"/>
              <a:t>contributes</a:t>
            </a:r>
            <a:r>
              <a:rPr lang="it-IT" sz="2000" dirty="0"/>
              <a:t> to weight </a:t>
            </a:r>
            <a:r>
              <a:rPr lang="it-IT" sz="2000" dirty="0" err="1"/>
              <a:t>loss</a:t>
            </a:r>
            <a:r>
              <a:rPr lang="it-IT" sz="2000" dirty="0"/>
              <a:t>, </a:t>
            </a:r>
            <a:r>
              <a:rPr lang="it-IT" sz="2000" dirty="0" err="1"/>
              <a:t>glycaemic</a:t>
            </a:r>
            <a:r>
              <a:rPr lang="it-IT" sz="2000" dirty="0"/>
              <a:t> control, </a:t>
            </a:r>
            <a:r>
              <a:rPr lang="it-IT" sz="2000" dirty="0" err="1"/>
              <a:t>improved</a:t>
            </a:r>
            <a:r>
              <a:rPr lang="it-IT" sz="2000" dirty="0"/>
              <a:t> </a:t>
            </a:r>
            <a:r>
              <a:rPr lang="it-IT" sz="2000" dirty="0" err="1"/>
              <a:t>blood</a:t>
            </a:r>
            <a:r>
              <a:rPr lang="it-IT" sz="2000" dirty="0"/>
              <a:t> pressure, </a:t>
            </a:r>
            <a:r>
              <a:rPr lang="it-IT" sz="2000" dirty="0" err="1"/>
              <a:t>lipid</a:t>
            </a:r>
            <a:r>
              <a:rPr lang="it-IT" sz="2000" dirty="0"/>
              <a:t> </a:t>
            </a:r>
            <a:r>
              <a:rPr lang="it-IT" sz="2000" dirty="0" err="1"/>
              <a:t>profile</a:t>
            </a:r>
            <a:r>
              <a:rPr lang="it-IT" sz="2000" dirty="0"/>
              <a:t> and </a:t>
            </a:r>
            <a:r>
              <a:rPr lang="it-IT" sz="2000" dirty="0" err="1"/>
              <a:t>insulin</a:t>
            </a:r>
            <a:r>
              <a:rPr lang="it-IT" sz="2000" dirty="0"/>
              <a:t> </a:t>
            </a:r>
            <a:r>
              <a:rPr lang="it-IT" sz="2000" dirty="0" err="1"/>
              <a:t>sensitivity</a:t>
            </a:r>
            <a:r>
              <a:rPr lang="it-IT" sz="2000" dirty="0"/>
              <a:t>.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4D07A798-4166-4525-96EF-FD06AAEA5731}"/>
              </a:ext>
            </a:extLst>
          </p:cNvPr>
          <p:cNvPicPr>
            <a:picLocks noChangeAspect="1"/>
          </p:cNvPicPr>
          <p:nvPr/>
        </p:nvPicPr>
        <p:blipFill rotWithShape="1">
          <a:blip r:embed="rId2"/>
          <a:srcRect l="8447" r="1" b="1"/>
          <a:stretch/>
        </p:blipFill>
        <p:spPr>
          <a:xfrm>
            <a:off x="5977788" y="799352"/>
            <a:ext cx="5425410" cy="5259296"/>
          </a:xfrm>
          <a:prstGeom prst="rect">
            <a:avLst/>
          </a:prstGeom>
        </p:spPr>
      </p:pic>
      <p:sp>
        <p:nvSpPr>
          <p:cNvPr id="16" name="Rettangolo 15">
            <a:extLst>
              <a:ext uri="{FF2B5EF4-FFF2-40B4-BE49-F238E27FC236}">
                <a16:creationId xmlns:a16="http://schemas.microsoft.com/office/drawing/2014/main" id="{EA2DC9DF-6AAD-4056-87A6-8D4820051B1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3" name="Rettangolo 22">
            <a:extLst>
              <a:ext uri="{FF2B5EF4-FFF2-40B4-BE49-F238E27FC236}">
                <a16:creationId xmlns:a16="http://schemas.microsoft.com/office/drawing/2014/main" id="{B4E8ACB8-C006-4993-B914-E9515B936FDA}"/>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26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A979611-8FB1-4E9C-ACC9-00F809916ABF}"/>
              </a:ext>
            </a:extLst>
          </p:cNvPr>
          <p:cNvSpPr>
            <a:spLocks noGrp="1"/>
          </p:cNvSpPr>
          <p:nvPr>
            <p:ph type="title"/>
          </p:nvPr>
        </p:nvSpPr>
        <p:spPr>
          <a:xfrm>
            <a:off x="1051560" y="586822"/>
            <a:ext cx="3657600" cy="1645920"/>
          </a:xfrm>
        </p:spPr>
        <p:txBody>
          <a:bodyPr>
            <a:normAutofit/>
          </a:bodyPr>
          <a:lstStyle/>
          <a:p>
            <a:r>
              <a:rPr lang="it-IT" sz="4000" b="1" dirty="0">
                <a:solidFill>
                  <a:schemeClr val="accent3"/>
                </a:solidFill>
                <a:latin typeface="+mn-lt"/>
              </a:rPr>
              <a:t>BODY WEIGHT</a:t>
            </a:r>
          </a:p>
        </p:txBody>
      </p:sp>
      <p:sp>
        <p:nvSpPr>
          <p:cNvPr id="16" name="Rectangle 1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1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8481034-7EF5-4F3D-BEA9-EA4EE06F50BA}"/>
              </a:ext>
            </a:extLst>
          </p:cNvPr>
          <p:cNvSpPr>
            <a:spLocks noGrp="1"/>
          </p:cNvSpPr>
          <p:nvPr>
            <p:ph idx="1"/>
          </p:nvPr>
        </p:nvSpPr>
        <p:spPr>
          <a:xfrm>
            <a:off x="5250106" y="586822"/>
            <a:ext cx="6106742" cy="1645920"/>
          </a:xfrm>
        </p:spPr>
        <p:txBody>
          <a:bodyPr anchor="ctr">
            <a:normAutofit/>
          </a:bodyPr>
          <a:lstStyle/>
          <a:p>
            <a:r>
              <a:rPr lang="en-US" sz="1700" dirty="0"/>
              <a:t>Obesity is strongly related to major cardiovascular risk factors, such as raised blood pressure, glucose intolerance, type 2 diabetes, and dyslipidemia</a:t>
            </a:r>
          </a:p>
          <a:p>
            <a:r>
              <a:rPr lang="en-US" sz="1700" dirty="0"/>
              <a:t>Significant weight loss, reduces total cholesterol and LDL-cholesterol, increases HDL-cholesterol, and improves control of blood pressure and diabetes</a:t>
            </a:r>
            <a:endParaRPr lang="it-IT" sz="1700" dirty="0"/>
          </a:p>
        </p:txBody>
      </p:sp>
      <p:pic>
        <p:nvPicPr>
          <p:cNvPr id="7" name="Immagine 6">
            <a:extLst>
              <a:ext uri="{FF2B5EF4-FFF2-40B4-BE49-F238E27FC236}">
                <a16:creationId xmlns:a16="http://schemas.microsoft.com/office/drawing/2014/main" id="{AE9F73F5-0AFD-4121-BCED-03AF081A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15" y="2545879"/>
            <a:ext cx="5077405" cy="3813696"/>
          </a:xfrm>
          <a:prstGeom prst="rect">
            <a:avLst/>
          </a:prstGeom>
        </p:spPr>
      </p:pic>
      <p:pic>
        <p:nvPicPr>
          <p:cNvPr id="5" name="Immagine 4">
            <a:extLst>
              <a:ext uri="{FF2B5EF4-FFF2-40B4-BE49-F238E27FC236}">
                <a16:creationId xmlns:a16="http://schemas.microsoft.com/office/drawing/2014/main" id="{09C14DE7-5A61-4079-9879-A578A77BC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324" y="2545879"/>
            <a:ext cx="5077405" cy="3813696"/>
          </a:xfrm>
          <a:prstGeom prst="rect">
            <a:avLst/>
          </a:prstGeom>
        </p:spPr>
      </p:pic>
      <p:sp>
        <p:nvSpPr>
          <p:cNvPr id="19" name="Rettangolo 18">
            <a:extLst>
              <a:ext uri="{FF2B5EF4-FFF2-40B4-BE49-F238E27FC236}">
                <a16:creationId xmlns:a16="http://schemas.microsoft.com/office/drawing/2014/main" id="{082782AF-1005-4A51-8800-8948EFBAEC4B}"/>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1" name="Rettangolo 20">
            <a:extLst>
              <a:ext uri="{FF2B5EF4-FFF2-40B4-BE49-F238E27FC236}">
                <a16:creationId xmlns:a16="http://schemas.microsoft.com/office/drawing/2014/main" id="{49640ECF-49B4-4748-9C8E-0284C7871EA0}"/>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9873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DB3E1319-D4FF-4418-8018-6715C5B2D472}"/>
              </a:ext>
            </a:extLst>
          </p:cNvPr>
          <p:cNvPicPr>
            <a:picLocks noChangeAspect="1"/>
          </p:cNvPicPr>
          <p:nvPr/>
        </p:nvPicPr>
        <p:blipFill rotWithShape="1">
          <a:blip r:embed="rId3">
            <a:extLst>
              <a:ext uri="{28A0092B-C50C-407E-A947-70E740481C1C}">
                <a14:useLocalDpi xmlns:a14="http://schemas.microsoft.com/office/drawing/2010/main" val="0"/>
              </a:ext>
            </a:extLst>
          </a:blip>
          <a:srcRect t="404" r="-1" b="-1"/>
          <a:stretch/>
        </p:blipFill>
        <p:spPr>
          <a:xfrm>
            <a:off x="409576" y="633619"/>
            <a:ext cx="6648449" cy="5495925"/>
          </a:xfrm>
          <a:prstGeom prst="rect">
            <a:avLst/>
          </a:prstGeom>
        </p:spPr>
      </p:pic>
      <p:sp useBgFill="1">
        <p:nvSpPr>
          <p:cNvPr id="33"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538F76D-4548-4300-83DB-E3A27D8947AA}"/>
              </a:ext>
            </a:extLst>
          </p:cNvPr>
          <p:cNvSpPr>
            <a:spLocks noGrp="1"/>
          </p:cNvSpPr>
          <p:nvPr>
            <p:ph type="title"/>
          </p:nvPr>
        </p:nvSpPr>
        <p:spPr>
          <a:xfrm>
            <a:off x="7938533" y="978619"/>
            <a:ext cx="3404594" cy="1106424"/>
          </a:xfrm>
        </p:spPr>
        <p:txBody>
          <a:bodyPr>
            <a:normAutofit/>
          </a:bodyPr>
          <a:lstStyle/>
          <a:p>
            <a:r>
              <a:rPr lang="it-IT" sz="3600" b="1" dirty="0">
                <a:solidFill>
                  <a:schemeClr val="accent3"/>
                </a:solidFill>
                <a:latin typeface="+mn-lt"/>
              </a:rPr>
              <a:t>ALCOHOL</a:t>
            </a:r>
          </a:p>
        </p:txBody>
      </p:sp>
      <p:sp>
        <p:nvSpPr>
          <p:cNvPr id="3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15">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062B804-D42F-41C5-B8EF-A8055AA56105}"/>
              </a:ext>
            </a:extLst>
          </p:cNvPr>
          <p:cNvSpPr>
            <a:spLocks noGrp="1"/>
          </p:cNvSpPr>
          <p:nvPr>
            <p:ph idx="1"/>
          </p:nvPr>
        </p:nvSpPr>
        <p:spPr>
          <a:xfrm>
            <a:off x="7522211" y="2242781"/>
            <a:ext cx="4215375" cy="3924778"/>
          </a:xfrm>
        </p:spPr>
        <p:txBody>
          <a:bodyPr>
            <a:normAutofit fontScale="92500" lnSpcReduction="20000"/>
          </a:bodyPr>
          <a:lstStyle/>
          <a:p>
            <a:r>
              <a:rPr lang="en-US" sz="2400" dirty="0"/>
              <a:t>risk decreased as consumption increased from 0 to 20 g/day RR = 0.80, there was evidence of a protective effect of alcohol up to 72 g/day RR = 0.96, and increased risk at consumptions above 89 g/day RR = 1.05.</a:t>
            </a:r>
          </a:p>
          <a:p>
            <a:r>
              <a:rPr lang="en-US" sz="2400" dirty="0"/>
              <a:t>Various mechanisms have been proposed for the protective effect of modest alcohol consumption, including effects on lipid profile, particularly an increase in HDL-cholesterol level, thrombolytic profile, and platelet aggregation</a:t>
            </a:r>
            <a:endParaRPr lang="it-IT" sz="2400" dirty="0"/>
          </a:p>
        </p:txBody>
      </p:sp>
      <p:sp>
        <p:nvSpPr>
          <p:cNvPr id="25" name="Rettangolo 24">
            <a:extLst>
              <a:ext uri="{FF2B5EF4-FFF2-40B4-BE49-F238E27FC236}">
                <a16:creationId xmlns:a16="http://schemas.microsoft.com/office/drawing/2014/main" id="{047FC4D0-1AF9-4EC5-A57E-6CE258CB34E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31" name="Rettangolo 30">
            <a:extLst>
              <a:ext uri="{FF2B5EF4-FFF2-40B4-BE49-F238E27FC236}">
                <a16:creationId xmlns:a16="http://schemas.microsoft.com/office/drawing/2014/main" id="{C7FA7373-59C3-447E-9C38-2F1AE40F31EA}"/>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0122624E-94BA-437D-B9A6-07998DF9C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728" y="879656"/>
            <a:ext cx="8708849" cy="4780480"/>
          </a:xfrm>
          <a:prstGeom prst="rect">
            <a:avLst/>
          </a:prstGeom>
          <a:ln w="57150">
            <a:solidFill>
              <a:schemeClr val="tx1"/>
            </a:solidFill>
          </a:ln>
        </p:spPr>
      </p:pic>
    </p:spTree>
    <p:extLst>
      <p:ext uri="{BB962C8B-B14F-4D97-AF65-F5344CB8AC3E}">
        <p14:creationId xmlns:p14="http://schemas.microsoft.com/office/powerpoint/2010/main" val="4419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3">
            <a:extLst>
              <a:ext uri="{FF2B5EF4-FFF2-40B4-BE49-F238E27FC236}">
                <a16:creationId xmlns:a16="http://schemas.microsoft.com/office/drawing/2014/main" id="{87045F13-3573-4044-92E4-8F46100912FB}"/>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3600" b="1" dirty="0">
                <a:solidFill>
                  <a:schemeClr val="accent3"/>
                </a:solidFill>
                <a:latin typeface="+mn-lt"/>
              </a:rPr>
              <a:t>PSYCHOSOCIAL FACTORS</a:t>
            </a:r>
          </a:p>
        </p:txBody>
      </p:sp>
      <p:sp>
        <p:nvSpPr>
          <p:cNvPr id="50" name="Rectangle 4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egnaposto contenuto 5">
            <a:extLst>
              <a:ext uri="{FF2B5EF4-FFF2-40B4-BE49-F238E27FC236}">
                <a16:creationId xmlns:a16="http://schemas.microsoft.com/office/drawing/2014/main" id="{C80A7F17-32E2-4102-ACFA-46EBF02ED113}"/>
              </a:ext>
            </a:extLst>
          </p:cNvPr>
          <p:cNvSpPr>
            <a:spLocks noGrp="1"/>
          </p:cNvSpPr>
          <p:nvPr>
            <p:ph sz="half" idx="2"/>
          </p:nvPr>
        </p:nvSpPr>
        <p:spPr>
          <a:xfrm>
            <a:off x="841247" y="2359152"/>
            <a:ext cx="3410712" cy="3425043"/>
          </a:xfrm>
        </p:spPr>
        <p:txBody>
          <a:bodyPr vert="horz" lIns="91440" tIns="45720" rIns="91440" bIns="45720" rtlCol="0">
            <a:normAutofit/>
          </a:bodyPr>
          <a:lstStyle/>
          <a:p>
            <a:pPr marL="0" indent="0">
              <a:buNone/>
            </a:pPr>
            <a:r>
              <a:rPr lang="en-US" sz="1800" dirty="0"/>
              <a:t>Observational studies have indicated that some psychosocial factors, such as depression and anxiety, lack of social support, social isolation, and stressful conditions at work, independently influence the occurrence of heart disease</a:t>
            </a:r>
          </a:p>
        </p:txBody>
      </p:sp>
      <p:pic>
        <p:nvPicPr>
          <p:cNvPr id="8" name="Segnaposto contenuto 7">
            <a:extLst>
              <a:ext uri="{FF2B5EF4-FFF2-40B4-BE49-F238E27FC236}">
                <a16:creationId xmlns:a16="http://schemas.microsoft.com/office/drawing/2014/main" id="{6AEC3C83-059D-4532-A429-8A6E27B12B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33481" y="821331"/>
            <a:ext cx="6239988" cy="4962864"/>
          </a:xfrm>
          <a:prstGeom prst="rect">
            <a:avLst/>
          </a:prstGeom>
        </p:spPr>
      </p:pic>
      <p:sp>
        <p:nvSpPr>
          <p:cNvPr id="39" name="Rettangolo 38">
            <a:extLst>
              <a:ext uri="{FF2B5EF4-FFF2-40B4-BE49-F238E27FC236}">
                <a16:creationId xmlns:a16="http://schemas.microsoft.com/office/drawing/2014/main" id="{ACD6A228-A18D-41D2-BC58-42209185ED72}"/>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42" name="Rettangolo 41">
            <a:extLst>
              <a:ext uri="{FF2B5EF4-FFF2-40B4-BE49-F238E27FC236}">
                <a16:creationId xmlns:a16="http://schemas.microsoft.com/office/drawing/2014/main" id="{71D84E40-7762-4B66-B49F-A88F35A2A110}"/>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03782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6F5EBE-5F30-45B6-8759-40C94FDF11DB}"/>
              </a:ext>
            </a:extLst>
          </p:cNvPr>
          <p:cNvSpPr>
            <a:spLocks noGrp="1"/>
          </p:cNvSpPr>
          <p:nvPr>
            <p:ph type="title"/>
          </p:nvPr>
        </p:nvSpPr>
        <p:spPr>
          <a:xfrm>
            <a:off x="630801" y="1407829"/>
            <a:ext cx="3237518" cy="1457002"/>
          </a:xfrm>
        </p:spPr>
        <p:txBody>
          <a:bodyPr vert="horz" lIns="91440" tIns="45720" rIns="91440" bIns="45720" rtlCol="0" anchor="b">
            <a:normAutofit/>
          </a:bodyPr>
          <a:lstStyle/>
          <a:p>
            <a:r>
              <a:rPr lang="en-US" sz="3200" b="1" kern="1200" dirty="0">
                <a:solidFill>
                  <a:schemeClr val="accent3"/>
                </a:solidFill>
                <a:latin typeface="+mn-lt"/>
                <a:ea typeface="+mj-ea"/>
                <a:cs typeface="+mj-cs"/>
              </a:rPr>
              <a:t>BLOOD PRESSURE LOWERING</a:t>
            </a:r>
          </a:p>
        </p:txBody>
      </p:sp>
      <p:grpSp>
        <p:nvGrpSpPr>
          <p:cNvPr id="24" name="Group 16">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2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11">
            <a:extLst>
              <a:ext uri="{FF2B5EF4-FFF2-40B4-BE49-F238E27FC236}">
                <a16:creationId xmlns:a16="http://schemas.microsoft.com/office/drawing/2014/main" id="{3588CF08-C6CF-4E67-BF92-953E4482EE38}"/>
              </a:ext>
            </a:extLst>
          </p:cNvPr>
          <p:cNvSpPr>
            <a:spLocks noGrp="1"/>
          </p:cNvSpPr>
          <p:nvPr>
            <p:ph sz="half" idx="1"/>
          </p:nvPr>
        </p:nvSpPr>
        <p:spPr>
          <a:xfrm>
            <a:off x="472022" y="3146898"/>
            <a:ext cx="3237518" cy="3192451"/>
          </a:xfrm>
        </p:spPr>
        <p:txBody>
          <a:bodyPr vert="horz" lIns="91440" tIns="45720" rIns="91440" bIns="45720" rtlCol="0" anchor="t">
            <a:normAutofit/>
          </a:bodyPr>
          <a:lstStyle/>
          <a:p>
            <a:pPr marL="0" indent="0">
              <a:buNone/>
            </a:pPr>
            <a:r>
              <a:rPr lang="en-US" sz="2000" dirty="0"/>
              <a:t>Treating raised blood pressure has been associated with a 35–40% reduction in the risk of stroke and at least a 16% reduction in the risk of myocardial infarction</a:t>
            </a:r>
          </a:p>
        </p:txBody>
      </p:sp>
      <p:pic>
        <p:nvPicPr>
          <p:cNvPr id="6" name="Segnaposto contenuto 5">
            <a:extLst>
              <a:ext uri="{FF2B5EF4-FFF2-40B4-BE49-F238E27FC236}">
                <a16:creationId xmlns:a16="http://schemas.microsoft.com/office/drawing/2014/main" id="{8133BF71-97C8-4421-AE13-B96909DC4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415" y="165371"/>
            <a:ext cx="8189586" cy="2981528"/>
          </a:xfrm>
          <a:prstGeom prst="rect">
            <a:avLst/>
          </a:prstGeom>
        </p:spPr>
      </p:pic>
      <p:pic>
        <p:nvPicPr>
          <p:cNvPr id="8" name="Segnaposto contenuto 7">
            <a:extLst>
              <a:ext uri="{FF2B5EF4-FFF2-40B4-BE49-F238E27FC236}">
                <a16:creationId xmlns:a16="http://schemas.microsoft.com/office/drawing/2014/main" id="{EF7C8416-9F19-47AD-A13E-50AF40399B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81973" y="3357822"/>
            <a:ext cx="8110027" cy="2981528"/>
          </a:xfrm>
          <a:prstGeom prst="rect">
            <a:avLst/>
          </a:prstGeom>
        </p:spPr>
      </p:pic>
      <p:sp>
        <p:nvSpPr>
          <p:cNvPr id="22" name="Rettangolo 21">
            <a:extLst>
              <a:ext uri="{FF2B5EF4-FFF2-40B4-BE49-F238E27FC236}">
                <a16:creationId xmlns:a16="http://schemas.microsoft.com/office/drawing/2014/main" id="{3CCADECC-B433-4173-BF6B-67A51EB8A68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8" name="Rettangolo 27">
            <a:extLst>
              <a:ext uri="{FF2B5EF4-FFF2-40B4-BE49-F238E27FC236}">
                <a16:creationId xmlns:a16="http://schemas.microsoft.com/office/drawing/2014/main" id="{1001FD09-FAA5-43AD-B06B-4F6C67ABFFF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595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AEBA4C-20F6-4448-AA42-AF3FCB629BE2}"/>
              </a:ext>
            </a:extLst>
          </p:cNvPr>
          <p:cNvSpPr>
            <a:spLocks noGrp="1"/>
          </p:cNvSpPr>
          <p:nvPr>
            <p:ph type="title"/>
          </p:nvPr>
        </p:nvSpPr>
        <p:spPr/>
        <p:txBody>
          <a:bodyPr/>
          <a:lstStyle/>
          <a:p>
            <a:r>
              <a:rPr lang="it-IT" b="1" dirty="0">
                <a:solidFill>
                  <a:schemeClr val="accent3"/>
                </a:solidFill>
                <a:latin typeface="+mn-lt"/>
              </a:rPr>
              <a:t>LIPID LOWERING</a:t>
            </a:r>
          </a:p>
        </p:txBody>
      </p:sp>
      <p:pic>
        <p:nvPicPr>
          <p:cNvPr id="6" name="Segnaposto contenuto 5">
            <a:extLst>
              <a:ext uri="{FF2B5EF4-FFF2-40B4-BE49-F238E27FC236}">
                <a16:creationId xmlns:a16="http://schemas.microsoft.com/office/drawing/2014/main" id="{F970E611-B0D3-4816-88CC-D65BDF62DA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1438" y="1721796"/>
            <a:ext cx="7310690" cy="3414408"/>
          </a:xfrm>
        </p:spPr>
      </p:pic>
      <p:sp>
        <p:nvSpPr>
          <p:cNvPr id="4" name="Segnaposto contenuto 3">
            <a:extLst>
              <a:ext uri="{FF2B5EF4-FFF2-40B4-BE49-F238E27FC236}">
                <a16:creationId xmlns:a16="http://schemas.microsoft.com/office/drawing/2014/main" id="{E24E7CAF-8DF2-4279-9DB8-B5B7779437DD}"/>
              </a:ext>
            </a:extLst>
          </p:cNvPr>
          <p:cNvSpPr>
            <a:spLocks noGrp="1"/>
          </p:cNvSpPr>
          <p:nvPr>
            <p:ph sz="half" idx="2"/>
          </p:nvPr>
        </p:nvSpPr>
        <p:spPr>
          <a:xfrm>
            <a:off x="8072454" y="1400833"/>
            <a:ext cx="3495472" cy="4056333"/>
          </a:xfrm>
        </p:spPr>
        <p:txBody>
          <a:bodyPr>
            <a:normAutofit/>
          </a:bodyPr>
          <a:lstStyle/>
          <a:p>
            <a:r>
              <a:rPr lang="en-US" sz="2000" dirty="0"/>
              <a:t>Many studies have shown that the benefits of cholesterol-lowering therapy depend on the initial level of cardiovascular risk: the higher the total risk, the greater the benefit.</a:t>
            </a:r>
          </a:p>
          <a:p>
            <a:r>
              <a:rPr lang="en-US" sz="2000" dirty="0"/>
              <a:t>There is no evidence from the large studies that cholesterol-lowering therapy increases the risk of death from other causes. </a:t>
            </a:r>
          </a:p>
          <a:p>
            <a:endParaRPr lang="it-IT" sz="2000" dirty="0"/>
          </a:p>
        </p:txBody>
      </p:sp>
      <p:sp>
        <p:nvSpPr>
          <p:cNvPr id="7" name="Rettangolo 6">
            <a:extLst>
              <a:ext uri="{FF2B5EF4-FFF2-40B4-BE49-F238E27FC236}">
                <a16:creationId xmlns:a16="http://schemas.microsoft.com/office/drawing/2014/main" id="{7351EFDF-87D8-4D35-A7F3-EFDAD9CE929A}"/>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8" name="Rettangolo 7">
            <a:extLst>
              <a:ext uri="{FF2B5EF4-FFF2-40B4-BE49-F238E27FC236}">
                <a16:creationId xmlns:a16="http://schemas.microsoft.com/office/drawing/2014/main" id="{06D7AF4B-ED4E-42ED-86EE-36C1D14723F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58649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CBEF12-C9B8-466E-A7FE-B00B9AD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DAEBA4C-20F6-4448-AA42-AF3FCB629BE2}"/>
              </a:ext>
            </a:extLst>
          </p:cNvPr>
          <p:cNvSpPr>
            <a:spLocks noGrp="1"/>
          </p:cNvSpPr>
          <p:nvPr>
            <p:ph type="title"/>
          </p:nvPr>
        </p:nvSpPr>
        <p:spPr>
          <a:xfrm>
            <a:off x="838199" y="370319"/>
            <a:ext cx="4164401" cy="1851885"/>
          </a:xfrm>
        </p:spPr>
        <p:txBody>
          <a:bodyPr vert="horz" lIns="91440" tIns="45720" rIns="91440" bIns="45720" rtlCol="0" anchor="ctr">
            <a:normAutofit/>
          </a:bodyPr>
          <a:lstStyle/>
          <a:p>
            <a:r>
              <a:rPr lang="en-US" sz="4000" b="1" kern="1200" dirty="0">
                <a:solidFill>
                  <a:schemeClr val="accent3"/>
                </a:solidFill>
                <a:latin typeface="+mn-lt"/>
                <a:ea typeface="+mj-ea"/>
                <a:cs typeface="+mj-cs"/>
              </a:rPr>
              <a:t>LIPID LOWERING</a:t>
            </a:r>
          </a:p>
        </p:txBody>
      </p:sp>
      <p:sp>
        <p:nvSpPr>
          <p:cNvPr id="5" name="Segnaposto contenuto 4">
            <a:extLst>
              <a:ext uri="{FF2B5EF4-FFF2-40B4-BE49-F238E27FC236}">
                <a16:creationId xmlns:a16="http://schemas.microsoft.com/office/drawing/2014/main" id="{AFC27BC3-2A6B-4F98-AFB1-247B2985F000}"/>
              </a:ext>
            </a:extLst>
          </p:cNvPr>
          <p:cNvSpPr>
            <a:spLocks noGrp="1"/>
          </p:cNvSpPr>
          <p:nvPr>
            <p:ph sz="half" idx="1"/>
          </p:nvPr>
        </p:nvSpPr>
        <p:spPr>
          <a:xfrm>
            <a:off x="5446290" y="262648"/>
            <a:ext cx="6298971" cy="2445938"/>
          </a:xfrm>
        </p:spPr>
        <p:txBody>
          <a:bodyPr vert="horz" lIns="91440" tIns="45720" rIns="91440" bIns="45720" rtlCol="0" anchor="ctr">
            <a:normAutofit/>
          </a:bodyPr>
          <a:lstStyle/>
          <a:p>
            <a:pPr marL="0" indent="0">
              <a:buNone/>
            </a:pPr>
            <a:r>
              <a:rPr lang="en-US" sz="1700" dirty="0"/>
              <a:t>6595 men aged 45–64 years, with no history of myocardial infarction and plasma total cholesterol concentrations 46 Prevention of cardiovascular disease of 6.5–8.0 mmol/l (250–310 mg/dl) at initial screening, were randomly allocated to receive pravastatin (40 mg daily) or placebo, and followed up for an average of 4.9 years. Those in the treatment group had 31% fewer primary cardiovascular events than those given placebo.</a:t>
            </a:r>
          </a:p>
        </p:txBody>
      </p:sp>
      <p:pic>
        <p:nvPicPr>
          <p:cNvPr id="12" name="Immagine 11">
            <a:extLst>
              <a:ext uri="{FF2B5EF4-FFF2-40B4-BE49-F238E27FC236}">
                <a16:creationId xmlns:a16="http://schemas.microsoft.com/office/drawing/2014/main" id="{217453FE-1154-4862-A18B-57C13153D0E2}"/>
              </a:ext>
            </a:extLst>
          </p:cNvPr>
          <p:cNvPicPr>
            <a:picLocks noChangeAspect="1"/>
          </p:cNvPicPr>
          <p:nvPr/>
        </p:nvPicPr>
        <p:blipFill rotWithShape="1">
          <a:blip r:embed="rId2">
            <a:extLst>
              <a:ext uri="{28A0092B-C50C-407E-A947-70E740481C1C}">
                <a14:useLocalDpi xmlns:a14="http://schemas.microsoft.com/office/drawing/2010/main" val="0"/>
              </a:ext>
            </a:extLst>
          </a:blip>
          <a:srcRect b="33891"/>
          <a:stretch/>
        </p:blipFill>
        <p:spPr>
          <a:xfrm>
            <a:off x="6011080" y="2487322"/>
            <a:ext cx="4949809" cy="2881419"/>
          </a:xfrm>
          <a:prstGeom prst="rect">
            <a:avLst/>
          </a:prstGeom>
        </p:spPr>
      </p:pic>
      <p:pic>
        <p:nvPicPr>
          <p:cNvPr id="10" name="Segnaposto contenuto 9">
            <a:extLst>
              <a:ext uri="{FF2B5EF4-FFF2-40B4-BE49-F238E27FC236}">
                <a16:creationId xmlns:a16="http://schemas.microsoft.com/office/drawing/2014/main" id="{09567D1C-5F4C-462E-90FB-DDEB9F09900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 b="4690"/>
          <a:stretch/>
        </p:blipFill>
        <p:spPr>
          <a:xfrm>
            <a:off x="87011" y="2388234"/>
            <a:ext cx="6298971" cy="3917209"/>
          </a:xfrm>
          <a:prstGeom prst="rect">
            <a:avLst/>
          </a:prstGeom>
        </p:spPr>
      </p:pic>
      <p:sp>
        <p:nvSpPr>
          <p:cNvPr id="13" name="CasellaDiTesto 12">
            <a:extLst>
              <a:ext uri="{FF2B5EF4-FFF2-40B4-BE49-F238E27FC236}">
                <a16:creationId xmlns:a16="http://schemas.microsoft.com/office/drawing/2014/main" id="{1110610C-9F22-47B0-A75C-945D26E27252}"/>
              </a:ext>
            </a:extLst>
          </p:cNvPr>
          <p:cNvSpPr txBox="1"/>
          <p:nvPr/>
        </p:nvSpPr>
        <p:spPr>
          <a:xfrm>
            <a:off x="6938128" y="5368741"/>
            <a:ext cx="4587551" cy="936702"/>
          </a:xfrm>
          <a:prstGeom prst="rect">
            <a:avLst/>
          </a:prstGeom>
          <a:noFill/>
        </p:spPr>
        <p:txBody>
          <a:bodyPr wrap="square" rtlCol="0">
            <a:spAutoFit/>
          </a:bodyPr>
          <a:lstStyle/>
          <a:p>
            <a:r>
              <a:rPr lang="en-US" dirty="0"/>
              <a:t>There were also </a:t>
            </a:r>
            <a:r>
              <a:rPr lang="en-US" dirty="0" err="1"/>
              <a:t>signifi</a:t>
            </a:r>
            <a:r>
              <a:rPr lang="en-US" dirty="0"/>
              <a:t> cant reductions in non-fatal myocardial infarction and death from all cardiovascular causes.</a:t>
            </a:r>
            <a:endParaRPr lang="it-IT" dirty="0"/>
          </a:p>
        </p:txBody>
      </p:sp>
      <p:sp>
        <p:nvSpPr>
          <p:cNvPr id="15" name="Rettangolo 14">
            <a:extLst>
              <a:ext uri="{FF2B5EF4-FFF2-40B4-BE49-F238E27FC236}">
                <a16:creationId xmlns:a16="http://schemas.microsoft.com/office/drawing/2014/main" id="{38A1DC4A-50E1-461D-A486-4CC6500FE37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6" name="Rettangolo 15">
            <a:extLst>
              <a:ext uri="{FF2B5EF4-FFF2-40B4-BE49-F238E27FC236}">
                <a16:creationId xmlns:a16="http://schemas.microsoft.com/office/drawing/2014/main" id="{4184CE6A-BF19-4A29-BF06-74E80466BF8F}"/>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08422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0C97FC-4FA1-4FFC-A443-B50E30FD80F4}"/>
              </a:ext>
            </a:extLst>
          </p:cNvPr>
          <p:cNvSpPr>
            <a:spLocks noGrp="1"/>
          </p:cNvSpPr>
          <p:nvPr>
            <p:ph type="title"/>
          </p:nvPr>
        </p:nvSpPr>
        <p:spPr>
          <a:xfrm>
            <a:off x="584187" y="831550"/>
            <a:ext cx="4653320" cy="1258384"/>
          </a:xfrm>
        </p:spPr>
        <p:txBody>
          <a:bodyPr vert="horz" lIns="91440" tIns="45720" rIns="91440" bIns="45720" rtlCol="0" anchor="ctr">
            <a:normAutofit/>
          </a:bodyPr>
          <a:lstStyle/>
          <a:p>
            <a:r>
              <a:rPr lang="en-US" sz="4000" b="1" dirty="0">
                <a:solidFill>
                  <a:schemeClr val="accent3"/>
                </a:solidFill>
                <a:latin typeface="+mn-lt"/>
              </a:rPr>
              <a:t>CONTROL OF GLYCEMIA</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A5605498-188A-47FA-A079-C54A3FAA4DD5}"/>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dirty="0"/>
              <a:t>Cardiovascular disease accounts for about 60% of all mortality in people with diabetes. The risk of cardiovascular events is 2–3 times higher in people with type 1 or type 2 diabetes</a:t>
            </a:r>
          </a:p>
          <a:p>
            <a:r>
              <a:rPr lang="en-US" sz="2000" dirty="0"/>
              <a:t>Patients with diabetes also have a poorer prognosis after cardiovascular events compared with non-diabetics</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E0FF8A6C-57AF-4FEA-9422-17050B103CB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76" r="4" b="3"/>
          <a:stretch/>
        </p:blipFill>
        <p:spPr>
          <a:xfrm>
            <a:off x="5977788" y="799352"/>
            <a:ext cx="5425410" cy="5259296"/>
          </a:xfrm>
          <a:prstGeom prst="rect">
            <a:avLst/>
          </a:prstGeom>
        </p:spPr>
      </p:pic>
      <p:sp>
        <p:nvSpPr>
          <p:cNvPr id="12" name="Rettangolo 11">
            <a:extLst>
              <a:ext uri="{FF2B5EF4-FFF2-40B4-BE49-F238E27FC236}">
                <a16:creationId xmlns:a16="http://schemas.microsoft.com/office/drawing/2014/main" id="{83087D89-4181-45E7-8CFB-CE6C5C650E9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6" name="Rettangolo 15">
            <a:extLst>
              <a:ext uri="{FF2B5EF4-FFF2-40B4-BE49-F238E27FC236}">
                <a16:creationId xmlns:a16="http://schemas.microsoft.com/office/drawing/2014/main" id="{82D0EDC4-C75D-4154-BB6B-19905708BD4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08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22EFF6B-B9C8-411B-8027-55E305473EF3}"/>
              </a:ext>
            </a:extLst>
          </p:cNvPr>
          <p:cNvSpPr>
            <a:spLocks noGrp="1"/>
          </p:cNvSpPr>
          <p:nvPr>
            <p:ph type="ctrTitle"/>
          </p:nvPr>
        </p:nvSpPr>
        <p:spPr>
          <a:xfrm>
            <a:off x="6194716" y="739978"/>
            <a:ext cx="5334930" cy="3004145"/>
          </a:xfrm>
        </p:spPr>
        <p:txBody>
          <a:bodyPr>
            <a:normAutofit/>
          </a:bodyPr>
          <a:lstStyle/>
          <a:p>
            <a:r>
              <a:rPr lang="it-IT" sz="4700" b="1" dirty="0">
                <a:solidFill>
                  <a:schemeClr val="accent3"/>
                </a:solidFill>
                <a:latin typeface="+mn-lt"/>
              </a:rPr>
              <a:t>PHARMACOLOGICAL THERAPY</a:t>
            </a:r>
          </a:p>
        </p:txBody>
      </p:sp>
      <p:sp>
        <p:nvSpPr>
          <p:cNvPr id="5" name="Sottotitolo 4">
            <a:extLst>
              <a:ext uri="{FF2B5EF4-FFF2-40B4-BE49-F238E27FC236}">
                <a16:creationId xmlns:a16="http://schemas.microsoft.com/office/drawing/2014/main" id="{3FE54F05-D265-431D-B49F-2A8C49749ED4}"/>
              </a:ext>
            </a:extLst>
          </p:cNvPr>
          <p:cNvSpPr>
            <a:spLocks noGrp="1"/>
          </p:cNvSpPr>
          <p:nvPr>
            <p:ph type="subTitle" idx="1"/>
          </p:nvPr>
        </p:nvSpPr>
        <p:spPr>
          <a:xfrm>
            <a:off x="6194715" y="3836197"/>
            <a:ext cx="5334931" cy="2189214"/>
          </a:xfrm>
        </p:spPr>
        <p:txBody>
          <a:bodyPr>
            <a:normAutofit/>
          </a:bodyPr>
          <a:lstStyle/>
          <a:p>
            <a:r>
              <a:rPr lang="it-IT" b="1" dirty="0"/>
              <a:t>What </a:t>
            </a:r>
            <a:r>
              <a:rPr lang="it-IT" b="1" dirty="0" err="1"/>
              <a:t>is</a:t>
            </a:r>
            <a:r>
              <a:rPr lang="it-IT" b="1" dirty="0"/>
              <a:t> the evidence on the benefit of structured and </a:t>
            </a:r>
            <a:r>
              <a:rPr lang="it-IT" b="1" dirty="0" err="1"/>
              <a:t>aimed</a:t>
            </a:r>
            <a:r>
              <a:rPr lang="it-IT" b="1" dirty="0"/>
              <a:t> </a:t>
            </a:r>
            <a:r>
              <a:rPr lang="it-IT" b="1" dirty="0" err="1"/>
              <a:t>therapeutic</a:t>
            </a:r>
            <a:r>
              <a:rPr lang="it-IT" b="1" dirty="0"/>
              <a:t> </a:t>
            </a:r>
            <a:r>
              <a:rPr lang="it-IT" b="1" dirty="0" err="1"/>
              <a:t>interventions</a:t>
            </a:r>
            <a:r>
              <a:rPr lang="it-IT" b="1" dirty="0"/>
              <a:t>?</a:t>
            </a:r>
          </a:p>
        </p:txBody>
      </p:sp>
      <p:pic>
        <p:nvPicPr>
          <p:cNvPr id="6" name="Immagine 5">
            <a:extLst>
              <a:ext uri="{FF2B5EF4-FFF2-40B4-BE49-F238E27FC236}">
                <a16:creationId xmlns:a16="http://schemas.microsoft.com/office/drawing/2014/main" id="{E365226E-77AB-4ABC-A0C0-17ED4D518230}"/>
              </a:ext>
            </a:extLst>
          </p:cNvPr>
          <p:cNvPicPr>
            <a:picLocks noChangeAspect="1"/>
          </p:cNvPicPr>
          <p:nvPr/>
        </p:nvPicPr>
        <p:blipFill rotWithShape="1">
          <a:blip r:embed="rId2"/>
          <a:srcRect l="14914" r="25086"/>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30" name="Immagine 29">
            <a:extLst>
              <a:ext uri="{FF2B5EF4-FFF2-40B4-BE49-F238E27FC236}">
                <a16:creationId xmlns:a16="http://schemas.microsoft.com/office/drawing/2014/main" id="{17303733-29AD-43C2-9EF4-C524AD1D285D}"/>
              </a:ext>
            </a:extLst>
          </p:cNvPr>
          <p:cNvPicPr>
            <a:picLocks noChangeAspect="1"/>
          </p:cNvPicPr>
          <p:nvPr/>
        </p:nvPicPr>
        <p:blipFill>
          <a:blip r:embed="rId3"/>
          <a:stretch>
            <a:fillRect/>
          </a:stretch>
        </p:blipFill>
        <p:spPr>
          <a:xfrm>
            <a:off x="8446617" y="5152118"/>
            <a:ext cx="3651115" cy="1215735"/>
          </a:xfrm>
          <a:prstGeom prst="rect">
            <a:avLst/>
          </a:prstGeom>
        </p:spPr>
      </p:pic>
      <p:sp>
        <p:nvSpPr>
          <p:cNvPr id="38" name="Rettangolo 37">
            <a:extLst>
              <a:ext uri="{FF2B5EF4-FFF2-40B4-BE49-F238E27FC236}">
                <a16:creationId xmlns:a16="http://schemas.microsoft.com/office/drawing/2014/main" id="{4912EBA9-78F4-403F-B69B-1577604937D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39" name="Rettangolo 38">
            <a:extLst>
              <a:ext uri="{FF2B5EF4-FFF2-40B4-BE49-F238E27FC236}">
                <a16:creationId xmlns:a16="http://schemas.microsoft.com/office/drawing/2014/main" id="{A6EC9208-6A30-477B-8100-A380A71B83F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0968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0C97FC-4FA1-4FFC-A443-B50E30FD80F4}"/>
              </a:ext>
            </a:extLst>
          </p:cNvPr>
          <p:cNvSpPr>
            <a:spLocks noGrp="1"/>
          </p:cNvSpPr>
          <p:nvPr>
            <p:ph type="title"/>
          </p:nvPr>
        </p:nvSpPr>
        <p:spPr>
          <a:xfrm>
            <a:off x="567656" y="141732"/>
            <a:ext cx="6268770" cy="1536192"/>
          </a:xfrm>
        </p:spPr>
        <p:txBody>
          <a:bodyPr vert="horz" lIns="91440" tIns="45720" rIns="91440" bIns="45720" rtlCol="0" anchor="b">
            <a:normAutofit/>
          </a:bodyPr>
          <a:lstStyle/>
          <a:p>
            <a:r>
              <a:rPr lang="en-US" sz="4000" b="1" dirty="0">
                <a:solidFill>
                  <a:schemeClr val="accent3"/>
                </a:solidFill>
                <a:latin typeface="+mn-lt"/>
              </a:rPr>
              <a:t>CONTROL OF GLYCEMIA</a:t>
            </a:r>
          </a:p>
        </p:txBody>
      </p:sp>
      <p:sp>
        <p:nvSpPr>
          <p:cNvPr id="9" name="Rectangle 12">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egnaposto contenuto 3">
            <a:extLst>
              <a:ext uri="{FF2B5EF4-FFF2-40B4-BE49-F238E27FC236}">
                <a16:creationId xmlns:a16="http://schemas.microsoft.com/office/drawing/2014/main" id="{A5605498-188A-47FA-A079-C54A3FAA4DD5}"/>
              </a:ext>
            </a:extLst>
          </p:cNvPr>
          <p:cNvSpPr>
            <a:spLocks noGrp="1"/>
          </p:cNvSpPr>
          <p:nvPr>
            <p:ph sz="half" idx="2"/>
          </p:nvPr>
        </p:nvSpPr>
        <p:spPr>
          <a:xfrm>
            <a:off x="405353" y="3355848"/>
            <a:ext cx="7145517" cy="2825496"/>
          </a:xfrm>
        </p:spPr>
        <p:txBody>
          <a:bodyPr vert="horz" lIns="91440" tIns="45720" rIns="91440" bIns="45720" rtlCol="0">
            <a:normAutofit fontScale="92500" lnSpcReduction="10000"/>
          </a:bodyPr>
          <a:lstStyle/>
          <a:p>
            <a:r>
              <a:rPr lang="en-US" sz="2400" dirty="0"/>
              <a:t>A study </a:t>
            </a:r>
            <a:r>
              <a:rPr lang="it-IT" sz="2400" dirty="0" err="1"/>
              <a:t>which</a:t>
            </a:r>
            <a:r>
              <a:rPr lang="it-IT" sz="2400" dirty="0"/>
              <a:t> </a:t>
            </a:r>
            <a:r>
              <a:rPr lang="it-IT" sz="2400" dirty="0" err="1"/>
              <a:t>included</a:t>
            </a:r>
            <a:r>
              <a:rPr lang="it-IT" sz="2400" dirty="0"/>
              <a:t> </a:t>
            </a:r>
            <a:r>
              <a:rPr lang="en-US" sz="2400" dirty="0"/>
              <a:t>1441 young adults with type 1 diabetes, demonstrated that intensive treatment to ensure good glycemic control substantially reduced the risks of cardiovascular events, neuropathy, nephropathy and retinopathy.</a:t>
            </a:r>
          </a:p>
          <a:p>
            <a:r>
              <a:rPr lang="en-US" sz="2400" dirty="0"/>
              <a:t>On a follow-up study, those who had received intensive treatment had 57% fewer serious cardiovascular events, such as heart attacks and strokes, than those given conventional treatment</a:t>
            </a:r>
            <a:endParaRPr lang="en-US" sz="2200" dirty="0"/>
          </a:p>
        </p:txBody>
      </p:sp>
      <p:pic>
        <p:nvPicPr>
          <p:cNvPr id="6" name="Segnaposto contenuto 5">
            <a:extLst>
              <a:ext uri="{FF2B5EF4-FFF2-40B4-BE49-F238E27FC236}">
                <a16:creationId xmlns:a16="http://schemas.microsoft.com/office/drawing/2014/main" id="{E0FF8A6C-57AF-4FEA-9422-17050B103C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31131" y="266104"/>
            <a:ext cx="3830220" cy="5994681"/>
          </a:xfrm>
          <a:prstGeom prst="rect">
            <a:avLst/>
          </a:prstGeom>
        </p:spPr>
      </p:pic>
      <p:sp>
        <p:nvSpPr>
          <p:cNvPr id="12" name="Rettangolo 11">
            <a:extLst>
              <a:ext uri="{FF2B5EF4-FFF2-40B4-BE49-F238E27FC236}">
                <a16:creationId xmlns:a16="http://schemas.microsoft.com/office/drawing/2014/main" id="{3C525AB2-6866-46CB-A7D0-20E4DCB0D59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4" name="Rettangolo 13">
            <a:extLst>
              <a:ext uri="{FF2B5EF4-FFF2-40B4-BE49-F238E27FC236}">
                <a16:creationId xmlns:a16="http://schemas.microsoft.com/office/drawing/2014/main" id="{419C1580-283C-47EC-86CB-A55A30E4457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4331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0C97FC-4FA1-4FFC-A443-B50E30FD80F4}"/>
              </a:ext>
            </a:extLst>
          </p:cNvPr>
          <p:cNvSpPr>
            <a:spLocks noGrp="1"/>
          </p:cNvSpPr>
          <p:nvPr>
            <p:ph type="title"/>
          </p:nvPr>
        </p:nvSpPr>
        <p:spPr>
          <a:xfrm>
            <a:off x="6353667" y="847827"/>
            <a:ext cx="4949596" cy="1169585"/>
          </a:xfrm>
        </p:spPr>
        <p:txBody>
          <a:bodyPr vert="horz" lIns="91440" tIns="45720" rIns="91440" bIns="45720" rtlCol="0" anchor="b">
            <a:normAutofit/>
          </a:bodyPr>
          <a:lstStyle/>
          <a:p>
            <a:r>
              <a:rPr lang="en-US" sz="3700" b="1" dirty="0">
                <a:solidFill>
                  <a:schemeClr val="accent3"/>
                </a:solidFill>
                <a:latin typeface="+mn-lt"/>
              </a:rPr>
              <a:t>CONTROL OF GLYCEMIA</a:t>
            </a:r>
          </a:p>
        </p:txBody>
      </p:sp>
      <p:pic>
        <p:nvPicPr>
          <p:cNvPr id="10" name="Segnaposto contenuto 9">
            <a:extLst>
              <a:ext uri="{FF2B5EF4-FFF2-40B4-BE49-F238E27FC236}">
                <a16:creationId xmlns:a16="http://schemas.microsoft.com/office/drawing/2014/main" id="{1CEA858B-3BFA-4245-9848-CBB6C9263C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8478" y="694811"/>
            <a:ext cx="4482274" cy="5006177"/>
          </a:xfrm>
          <a:prstGeom prst="rect">
            <a:avLst/>
          </a:prstGeom>
        </p:spPr>
      </p:pic>
      <p:sp>
        <p:nvSpPr>
          <p:cNvPr id="33" name="Rectangle 3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A5605498-188A-47FA-A079-C54A3FAA4DD5}"/>
              </a:ext>
            </a:extLst>
          </p:cNvPr>
          <p:cNvSpPr>
            <a:spLocks noGrp="1"/>
          </p:cNvSpPr>
          <p:nvPr>
            <p:ph sz="half" idx="2"/>
          </p:nvPr>
        </p:nvSpPr>
        <p:spPr>
          <a:xfrm>
            <a:off x="6225702" y="2387117"/>
            <a:ext cx="5078871" cy="3753482"/>
          </a:xfrm>
        </p:spPr>
        <p:txBody>
          <a:bodyPr vert="horz" lIns="91440" tIns="45720" rIns="91440" bIns="45720" rtlCol="0" anchor="ctr">
            <a:normAutofit/>
          </a:bodyPr>
          <a:lstStyle/>
          <a:p>
            <a:r>
              <a:rPr lang="en-US" sz="2400" dirty="0"/>
              <a:t>Glycemic control in people with type 2 diabetes reduced the frequency of death related to diabetes and all cause mortality.</a:t>
            </a:r>
          </a:p>
          <a:p>
            <a:r>
              <a:rPr lang="en-US" sz="2400" dirty="0"/>
              <a:t>Each 1% reduction in HbA1c level was associated with a 21% decrease in death related to DM and 14% decrease in all cause mortality.</a:t>
            </a:r>
          </a:p>
        </p:txBody>
      </p:sp>
      <p:sp>
        <p:nvSpPr>
          <p:cNvPr id="21" name="Rettangolo 20">
            <a:extLst>
              <a:ext uri="{FF2B5EF4-FFF2-40B4-BE49-F238E27FC236}">
                <a16:creationId xmlns:a16="http://schemas.microsoft.com/office/drawing/2014/main" id="{FF470E73-F0E7-401B-88F1-96B50A46859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2" name="Rettangolo 21">
            <a:extLst>
              <a:ext uri="{FF2B5EF4-FFF2-40B4-BE49-F238E27FC236}">
                <a16:creationId xmlns:a16="http://schemas.microsoft.com/office/drawing/2014/main" id="{48A42B31-59FB-4609-9E9B-B850358C4BD2}"/>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5921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1D95CC3-07A6-416A-BFFB-3F90360BFF99}"/>
              </a:ext>
            </a:extLst>
          </p:cNvPr>
          <p:cNvSpPr>
            <a:spLocks noGrp="1"/>
          </p:cNvSpPr>
          <p:nvPr>
            <p:ph type="title"/>
          </p:nvPr>
        </p:nvSpPr>
        <p:spPr>
          <a:xfrm>
            <a:off x="5772533" y="226372"/>
            <a:ext cx="5998840" cy="877783"/>
          </a:xfrm>
          <a:noFill/>
        </p:spPr>
        <p:txBody>
          <a:bodyPr vert="horz" lIns="91440" tIns="45720" rIns="91440" bIns="45720" rtlCol="0" anchor="b">
            <a:normAutofit/>
          </a:bodyPr>
          <a:lstStyle/>
          <a:p>
            <a:r>
              <a:rPr lang="en-US" sz="4000" b="1" dirty="0">
                <a:solidFill>
                  <a:schemeClr val="accent3"/>
                </a:solidFill>
                <a:latin typeface="+mn-lt"/>
              </a:rPr>
              <a:t>CONTROL OF GLYCEMIA</a:t>
            </a:r>
            <a:endParaRPr lang="en-US" sz="4000" dirty="0">
              <a:latin typeface="+mn-lt"/>
            </a:endParaRPr>
          </a:p>
        </p:txBody>
      </p:sp>
      <p:sp>
        <p:nvSpPr>
          <p:cNvPr id="8" name="Rettangolo 7">
            <a:extLst>
              <a:ext uri="{FF2B5EF4-FFF2-40B4-BE49-F238E27FC236}">
                <a16:creationId xmlns:a16="http://schemas.microsoft.com/office/drawing/2014/main" id="{07CB0FBB-83E8-4755-A36E-D34BD17B2B8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9" name="Rettangolo 8">
            <a:extLst>
              <a:ext uri="{FF2B5EF4-FFF2-40B4-BE49-F238E27FC236}">
                <a16:creationId xmlns:a16="http://schemas.microsoft.com/office/drawing/2014/main" id="{C2860E6A-51D7-4616-8491-14CCA4CC1535}"/>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Segnaposto contenuto 5">
            <a:extLst>
              <a:ext uri="{FF2B5EF4-FFF2-40B4-BE49-F238E27FC236}">
                <a16:creationId xmlns:a16="http://schemas.microsoft.com/office/drawing/2014/main" id="{7B76ABAC-0A2F-491F-910E-4A2781454D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1692" y="226372"/>
            <a:ext cx="5229149" cy="6405255"/>
          </a:xfrm>
          <a:prstGeom prst="rect">
            <a:avLst/>
          </a:prstGeom>
        </p:spPr>
      </p:pic>
      <p:sp>
        <p:nvSpPr>
          <p:cNvPr id="7" name="CasellaDiTesto 6">
            <a:extLst>
              <a:ext uri="{FF2B5EF4-FFF2-40B4-BE49-F238E27FC236}">
                <a16:creationId xmlns:a16="http://schemas.microsoft.com/office/drawing/2014/main" id="{23212FB6-EF6A-4232-87F8-CF196F3F9030}"/>
              </a:ext>
            </a:extLst>
          </p:cNvPr>
          <p:cNvSpPr txBox="1"/>
          <p:nvPr/>
        </p:nvSpPr>
        <p:spPr>
          <a:xfrm>
            <a:off x="6096000" y="1536970"/>
            <a:ext cx="5229149" cy="1477328"/>
          </a:xfrm>
          <a:prstGeom prst="rect">
            <a:avLst/>
          </a:prstGeom>
          <a:noFill/>
        </p:spPr>
        <p:txBody>
          <a:bodyPr wrap="square" rtlCol="0">
            <a:spAutoFit/>
          </a:bodyPr>
          <a:lstStyle/>
          <a:p>
            <a:r>
              <a:rPr lang="en-US" dirty="0"/>
              <a:t>Lowering the HbA1c level for a median follow-up period of 10 years after diagnosis of type 2 diabetes, was associated with a significant reduction in microvascular endpoints, retinopathy and all the other events related to diabetes.</a:t>
            </a:r>
            <a:endParaRPr lang="it-IT" dirty="0"/>
          </a:p>
        </p:txBody>
      </p:sp>
    </p:spTree>
    <p:extLst>
      <p:ext uri="{BB962C8B-B14F-4D97-AF65-F5344CB8AC3E}">
        <p14:creationId xmlns:p14="http://schemas.microsoft.com/office/powerpoint/2010/main" val="20028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33AC7C1-C303-4C3E-AF91-A707E79AF92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dirty="0">
                <a:solidFill>
                  <a:schemeClr val="accent3"/>
                </a:solidFill>
                <a:latin typeface="+mn-lt"/>
              </a:rPr>
              <a:t>ASPIRIN THERAPY</a:t>
            </a:r>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egnaposto contenuto 6">
            <a:extLst>
              <a:ext uri="{FF2B5EF4-FFF2-40B4-BE49-F238E27FC236}">
                <a16:creationId xmlns:a16="http://schemas.microsoft.com/office/drawing/2014/main" id="{B4FAE865-CFDC-4A7A-89A7-4A9FEDA52F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8929" y="2478024"/>
            <a:ext cx="5848604" cy="3694176"/>
          </a:xfrm>
          <a:prstGeom prst="rect">
            <a:avLst/>
          </a:prstGeom>
        </p:spPr>
      </p:pic>
      <p:sp>
        <p:nvSpPr>
          <p:cNvPr id="3" name="Segnaposto contenuto 2">
            <a:extLst>
              <a:ext uri="{FF2B5EF4-FFF2-40B4-BE49-F238E27FC236}">
                <a16:creationId xmlns:a16="http://schemas.microsoft.com/office/drawing/2014/main" id="{FCA98EC6-7E64-4A61-86F8-9395E23AB40E}"/>
              </a:ext>
            </a:extLst>
          </p:cNvPr>
          <p:cNvSpPr>
            <a:spLocks noGrp="1"/>
          </p:cNvSpPr>
          <p:nvPr>
            <p:ph sz="half" idx="1"/>
          </p:nvPr>
        </p:nvSpPr>
        <p:spPr>
          <a:xfrm>
            <a:off x="7110919" y="2110901"/>
            <a:ext cx="4611689" cy="4319081"/>
          </a:xfrm>
        </p:spPr>
        <p:txBody>
          <a:bodyPr vert="horz" lIns="91440" tIns="45720" rIns="91440" bIns="45720" rtlCol="0" anchor="ctr">
            <a:normAutofit/>
          </a:bodyPr>
          <a:lstStyle/>
          <a:p>
            <a:r>
              <a:rPr lang="en-US" sz="2400" dirty="0"/>
              <a:t>the results of randomized trials indicated that, compared with placebo, aspirin is associated with a 32% reduction in myocardial infarction and 17% in stroke. </a:t>
            </a:r>
          </a:p>
          <a:p>
            <a:r>
              <a:rPr lang="en-US" sz="2400" dirty="0"/>
              <a:t>But prolonged treatment with ASA doubles the risk of Gastrointestinal hemorrhage </a:t>
            </a:r>
          </a:p>
        </p:txBody>
      </p:sp>
      <p:sp>
        <p:nvSpPr>
          <p:cNvPr id="13" name="Rettangolo 12">
            <a:extLst>
              <a:ext uri="{FF2B5EF4-FFF2-40B4-BE49-F238E27FC236}">
                <a16:creationId xmlns:a16="http://schemas.microsoft.com/office/drawing/2014/main" id="{7A1B7DBC-EC21-445E-B0C6-7A45D319BA3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7" name="Rettangolo 16">
            <a:extLst>
              <a:ext uri="{FF2B5EF4-FFF2-40B4-BE49-F238E27FC236}">
                <a16:creationId xmlns:a16="http://schemas.microsoft.com/office/drawing/2014/main" id="{3DFEA1AF-1769-4DAF-9801-1C6B7D68587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3827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33AC7C1-C303-4C3E-AF91-A707E79AF924}"/>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sz="3600" b="1" dirty="0">
                <a:solidFill>
                  <a:schemeClr val="accent3"/>
                </a:solidFill>
                <a:latin typeface="+mn-lt"/>
              </a:rPr>
              <a:t>ASPIRIN THERAPY</a:t>
            </a:r>
          </a:p>
        </p:txBody>
      </p:sp>
      <p:sp>
        <p:nvSpPr>
          <p:cNvPr id="32" name="Rectangle 2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B4FAE865-CFDC-4A7A-89A7-4A9FEDA52F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569" y="705530"/>
            <a:ext cx="11044542" cy="3736161"/>
          </a:xfrm>
          <a:prstGeom prst="rect">
            <a:avLst/>
          </a:prstGeom>
        </p:spPr>
      </p:pic>
      <p:sp>
        <p:nvSpPr>
          <p:cNvPr id="34" name="Rectangle 2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CA98EC6-7E64-4A61-86F8-9395E23AB40E}"/>
              </a:ext>
            </a:extLst>
          </p:cNvPr>
          <p:cNvSpPr>
            <a:spLocks noGrp="1"/>
          </p:cNvSpPr>
          <p:nvPr>
            <p:ph sz="half" idx="1"/>
          </p:nvPr>
        </p:nvSpPr>
        <p:spPr>
          <a:xfrm>
            <a:off x="4836341" y="4625108"/>
            <a:ext cx="6837770" cy="1833805"/>
          </a:xfrm>
        </p:spPr>
        <p:txBody>
          <a:bodyPr vert="horz" lIns="91440" tIns="45720" rIns="91440" bIns="45720" rtlCol="0" anchor="ctr">
            <a:normAutofit/>
          </a:bodyPr>
          <a:lstStyle/>
          <a:p>
            <a:r>
              <a:rPr lang="en-US" sz="1800" dirty="0"/>
              <a:t>At low CVD risk, the benefits of aspirin are matched by the risks of major bleeding therefore aspirin is not indicated. </a:t>
            </a:r>
          </a:p>
          <a:p>
            <a:r>
              <a:rPr lang="en-US" sz="1800" dirty="0"/>
              <a:t>In people at high risk, the risk–benefit ratio of aspirin therapy is favorable but may be less favorable in populations with a high incidence of gastrointestinal bleeding and a low prevalence of coronary heart disease. </a:t>
            </a:r>
          </a:p>
        </p:txBody>
      </p:sp>
      <p:sp>
        <p:nvSpPr>
          <p:cNvPr id="17" name="Rettangolo 16">
            <a:extLst>
              <a:ext uri="{FF2B5EF4-FFF2-40B4-BE49-F238E27FC236}">
                <a16:creationId xmlns:a16="http://schemas.microsoft.com/office/drawing/2014/main" id="{EEC145D8-8B35-4614-9079-1FB86EE73AD8}"/>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9" name="Rettangolo 18">
            <a:extLst>
              <a:ext uri="{FF2B5EF4-FFF2-40B4-BE49-F238E27FC236}">
                <a16:creationId xmlns:a16="http://schemas.microsoft.com/office/drawing/2014/main" id="{98755E3D-B0FD-4D4E-A6B4-F7FBF687FCD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0266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8B46269-3E3D-4204-9A0D-5C65BC4AA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928" y="397713"/>
            <a:ext cx="6955276" cy="5143172"/>
          </a:xfrm>
          <a:prstGeom prst="rect">
            <a:avLst/>
          </a:prstGeom>
        </p:spPr>
      </p:pic>
    </p:spTree>
    <p:extLst>
      <p:ext uri="{BB962C8B-B14F-4D97-AF65-F5344CB8AC3E}">
        <p14:creationId xmlns:p14="http://schemas.microsoft.com/office/powerpoint/2010/main" val="45169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71446AC-783C-456B-AADA-00E07173A9AD}"/>
              </a:ext>
            </a:extLst>
          </p:cNvPr>
          <p:cNvSpPr>
            <a:spLocks noGrp="1"/>
          </p:cNvSpPr>
          <p:nvPr>
            <p:ph type="title"/>
          </p:nvPr>
        </p:nvSpPr>
        <p:spPr>
          <a:xfrm>
            <a:off x="838200" y="365125"/>
            <a:ext cx="10515600" cy="1325563"/>
          </a:xfrm>
        </p:spPr>
        <p:txBody>
          <a:bodyPr/>
          <a:lstStyle/>
          <a:p>
            <a:r>
              <a:rPr lang="it-IT" b="1" dirty="0">
                <a:solidFill>
                  <a:schemeClr val="accent3"/>
                </a:solidFill>
                <a:latin typeface="+mn-lt"/>
              </a:rPr>
              <a:t>TOBACCO CESSETION </a:t>
            </a:r>
          </a:p>
        </p:txBody>
      </p:sp>
      <p:pic>
        <p:nvPicPr>
          <p:cNvPr id="8" name="Segnaposto contenuto 7">
            <a:extLst>
              <a:ext uri="{FF2B5EF4-FFF2-40B4-BE49-F238E27FC236}">
                <a16:creationId xmlns:a16="http://schemas.microsoft.com/office/drawing/2014/main" id="{27986070-C400-4911-8E6F-169C750216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839" y="1466950"/>
            <a:ext cx="4066162" cy="4809115"/>
          </a:xfrm>
        </p:spPr>
      </p:pic>
      <p:sp>
        <p:nvSpPr>
          <p:cNvPr id="6" name="Segnaposto contenuto 5">
            <a:extLst>
              <a:ext uri="{FF2B5EF4-FFF2-40B4-BE49-F238E27FC236}">
                <a16:creationId xmlns:a16="http://schemas.microsoft.com/office/drawing/2014/main" id="{15621549-260F-49A8-AF3C-A536CDCD0E42}"/>
              </a:ext>
            </a:extLst>
          </p:cNvPr>
          <p:cNvSpPr>
            <a:spLocks noGrp="1"/>
          </p:cNvSpPr>
          <p:nvPr>
            <p:ph sz="half" idx="2"/>
          </p:nvPr>
        </p:nvSpPr>
        <p:spPr>
          <a:xfrm>
            <a:off x="6454301" y="611660"/>
            <a:ext cx="5181600" cy="1325563"/>
          </a:xfrm>
        </p:spPr>
        <p:txBody>
          <a:bodyPr/>
          <a:lstStyle/>
          <a:p>
            <a:pPr marL="0" indent="0">
              <a:buNone/>
            </a:pPr>
            <a:r>
              <a:rPr lang="it-IT" dirty="0"/>
              <a:t>Long </a:t>
            </a:r>
            <a:r>
              <a:rPr lang="it-IT" dirty="0" err="1"/>
              <a:t>term</a:t>
            </a:r>
            <a:r>
              <a:rPr lang="it-IT" dirty="0"/>
              <a:t> </a:t>
            </a:r>
            <a:r>
              <a:rPr lang="it-IT" dirty="0" err="1"/>
              <a:t>mortality</a:t>
            </a:r>
            <a:r>
              <a:rPr lang="it-IT" dirty="0"/>
              <a:t> 10 </a:t>
            </a:r>
            <a:r>
              <a:rPr lang="it-IT" dirty="0" err="1"/>
              <a:t>years</a:t>
            </a:r>
            <a:r>
              <a:rPr lang="it-IT" dirty="0"/>
              <a:t> after stop smoking </a:t>
            </a:r>
            <a:r>
              <a:rPr lang="it-IT" dirty="0" err="1"/>
              <a:t>is</a:t>
            </a:r>
            <a:r>
              <a:rPr lang="it-IT" dirty="0"/>
              <a:t> </a:t>
            </a:r>
            <a:r>
              <a:rPr lang="it-IT" dirty="0" err="1"/>
              <a:t>reduced</a:t>
            </a:r>
            <a:r>
              <a:rPr lang="it-IT" dirty="0"/>
              <a:t> to </a:t>
            </a:r>
            <a:r>
              <a:rPr lang="it-IT" dirty="0" err="1"/>
              <a:t>that</a:t>
            </a:r>
            <a:r>
              <a:rPr lang="it-IT" dirty="0"/>
              <a:t> of people </a:t>
            </a:r>
            <a:r>
              <a:rPr lang="it-IT" dirty="0" err="1"/>
              <a:t>who</a:t>
            </a:r>
            <a:r>
              <a:rPr lang="it-IT" dirty="0"/>
              <a:t> </a:t>
            </a:r>
            <a:r>
              <a:rPr lang="it-IT" dirty="0" err="1"/>
              <a:t>have</a:t>
            </a:r>
            <a:r>
              <a:rPr lang="it-IT" dirty="0"/>
              <a:t> </a:t>
            </a:r>
            <a:r>
              <a:rPr lang="it-IT" dirty="0" err="1"/>
              <a:t>never</a:t>
            </a:r>
            <a:r>
              <a:rPr lang="it-IT" dirty="0"/>
              <a:t> </a:t>
            </a:r>
            <a:r>
              <a:rPr lang="it-IT" dirty="0" err="1"/>
              <a:t>smoked</a:t>
            </a:r>
            <a:r>
              <a:rPr lang="it-IT" dirty="0"/>
              <a:t>. </a:t>
            </a:r>
          </a:p>
          <a:p>
            <a:pPr marL="0" indent="0">
              <a:buNone/>
            </a:pPr>
            <a:endParaRPr lang="it-IT" dirty="0"/>
          </a:p>
        </p:txBody>
      </p:sp>
      <p:pic>
        <p:nvPicPr>
          <p:cNvPr id="10" name="Immagine 9">
            <a:extLst>
              <a:ext uri="{FF2B5EF4-FFF2-40B4-BE49-F238E27FC236}">
                <a16:creationId xmlns:a16="http://schemas.microsoft.com/office/drawing/2014/main" id="{EC90597A-5F9E-4D63-A4DC-DB59978E7560}"/>
              </a:ext>
            </a:extLst>
          </p:cNvPr>
          <p:cNvPicPr>
            <a:picLocks noChangeAspect="1"/>
          </p:cNvPicPr>
          <p:nvPr/>
        </p:nvPicPr>
        <p:blipFill rotWithShape="1">
          <a:blip r:embed="rId3">
            <a:extLst>
              <a:ext uri="{28A0092B-C50C-407E-A947-70E740481C1C}">
                <a14:useLocalDpi xmlns:a14="http://schemas.microsoft.com/office/drawing/2010/main" val="0"/>
              </a:ext>
            </a:extLst>
          </a:blip>
          <a:srcRect t="11480" b="37598"/>
          <a:stretch/>
        </p:blipFill>
        <p:spPr>
          <a:xfrm>
            <a:off x="5235102" y="1937223"/>
            <a:ext cx="6858000" cy="3492230"/>
          </a:xfrm>
          <a:prstGeom prst="rect">
            <a:avLst/>
          </a:prstGeom>
        </p:spPr>
      </p:pic>
      <p:sp>
        <p:nvSpPr>
          <p:cNvPr id="11" name="Rettangolo 10">
            <a:extLst>
              <a:ext uri="{FF2B5EF4-FFF2-40B4-BE49-F238E27FC236}">
                <a16:creationId xmlns:a16="http://schemas.microsoft.com/office/drawing/2014/main" id="{9E4B25B7-C465-43E6-860B-55539AA634D1}"/>
              </a:ext>
            </a:extLst>
          </p:cNvPr>
          <p:cNvSpPr/>
          <p:nvPr/>
        </p:nvSpPr>
        <p:spPr>
          <a:xfrm>
            <a:off x="1070043" y="4231532"/>
            <a:ext cx="3793787" cy="642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4A52F273-981C-4808-B448-6D35179BC81C}"/>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52" name="Rettangolo 51">
            <a:extLst>
              <a:ext uri="{FF2B5EF4-FFF2-40B4-BE49-F238E27FC236}">
                <a16:creationId xmlns:a16="http://schemas.microsoft.com/office/drawing/2014/main" id="{59FF1FC0-1E49-4B80-9CCA-1AFD7F1D0077}"/>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175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71446AC-783C-456B-AADA-00E07173A9AD}"/>
              </a:ext>
            </a:extLst>
          </p:cNvPr>
          <p:cNvSpPr>
            <a:spLocks noGrp="1"/>
          </p:cNvSpPr>
          <p:nvPr>
            <p:ph type="title"/>
          </p:nvPr>
        </p:nvSpPr>
        <p:spPr>
          <a:xfrm>
            <a:off x="838200" y="152400"/>
            <a:ext cx="10515600" cy="1325563"/>
          </a:xfrm>
        </p:spPr>
        <p:txBody>
          <a:bodyPr/>
          <a:lstStyle/>
          <a:p>
            <a:r>
              <a:rPr lang="it-IT" b="1" dirty="0">
                <a:solidFill>
                  <a:schemeClr val="accent3"/>
                </a:solidFill>
                <a:latin typeface="+mn-lt"/>
              </a:rPr>
              <a:t>TOBACCO CESSETION </a:t>
            </a:r>
          </a:p>
        </p:txBody>
      </p:sp>
      <p:pic>
        <p:nvPicPr>
          <p:cNvPr id="8" name="Segnaposto contenuto 7">
            <a:extLst>
              <a:ext uri="{FF2B5EF4-FFF2-40B4-BE49-F238E27FC236}">
                <a16:creationId xmlns:a16="http://schemas.microsoft.com/office/drawing/2014/main" id="{27986070-C400-4911-8E6F-169C750216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9094" y="1213168"/>
            <a:ext cx="8871252" cy="4688664"/>
          </a:xfrm>
        </p:spPr>
      </p:pic>
      <p:sp>
        <p:nvSpPr>
          <p:cNvPr id="2" name="Rettangolo 1">
            <a:extLst>
              <a:ext uri="{FF2B5EF4-FFF2-40B4-BE49-F238E27FC236}">
                <a16:creationId xmlns:a16="http://schemas.microsoft.com/office/drawing/2014/main" id="{07531786-434E-4446-815E-153513CE740E}"/>
              </a:ext>
            </a:extLst>
          </p:cNvPr>
          <p:cNvSpPr/>
          <p:nvPr/>
        </p:nvSpPr>
        <p:spPr>
          <a:xfrm>
            <a:off x="8514080" y="2548891"/>
            <a:ext cx="477520"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98390A9-E573-4C28-B179-3249CB7A3841}"/>
              </a:ext>
            </a:extLst>
          </p:cNvPr>
          <p:cNvSpPr/>
          <p:nvPr/>
        </p:nvSpPr>
        <p:spPr>
          <a:xfrm flipV="1">
            <a:off x="8514080" y="3835313"/>
            <a:ext cx="477520" cy="2743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AC7EAFC0-6B68-4BFA-A3D5-0C763816C1B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1" name="Rettangolo 10">
            <a:extLst>
              <a:ext uri="{FF2B5EF4-FFF2-40B4-BE49-F238E27FC236}">
                <a16:creationId xmlns:a16="http://schemas.microsoft.com/office/drawing/2014/main" id="{B9488E5A-8BCF-489F-A606-ADFDC9730DD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6522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8DC60A3-E679-4B67-AD16-6D33124724FC}"/>
              </a:ext>
            </a:extLst>
          </p:cNvPr>
          <p:cNvSpPr>
            <a:spLocks noGrp="1"/>
          </p:cNvSpPr>
          <p:nvPr>
            <p:ph type="title"/>
          </p:nvPr>
        </p:nvSpPr>
        <p:spPr>
          <a:xfrm>
            <a:off x="9093496" y="618682"/>
            <a:ext cx="2613872" cy="1128232"/>
          </a:xfrm>
        </p:spPr>
        <p:txBody>
          <a:bodyPr vert="horz" lIns="91440" tIns="45720" rIns="91440" bIns="45720" rtlCol="0" anchor="ctr">
            <a:normAutofit/>
          </a:bodyPr>
          <a:lstStyle/>
          <a:p>
            <a:r>
              <a:rPr lang="en-US" sz="4800" b="1" dirty="0">
                <a:solidFill>
                  <a:srgbClr val="FFFFFF"/>
                </a:solidFill>
                <a:latin typeface="+mn-lt"/>
              </a:rPr>
              <a:t>DIET</a:t>
            </a:r>
          </a:p>
        </p:txBody>
      </p:sp>
      <p:sp>
        <p:nvSpPr>
          <p:cNvPr id="2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0DB50474-D7F3-4BD1-A19D-27C3148A650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0499"/>
          <a:stretch/>
        </p:blipFill>
        <p:spPr>
          <a:xfrm>
            <a:off x="976251" y="942538"/>
            <a:ext cx="7163222" cy="4808332"/>
          </a:xfrm>
          <a:prstGeom prst="rect">
            <a:avLst/>
          </a:prstGeom>
          <a:effectLst/>
        </p:spPr>
      </p:pic>
      <p:sp>
        <p:nvSpPr>
          <p:cNvPr id="42" name="Rettangolo 41">
            <a:extLst>
              <a:ext uri="{FF2B5EF4-FFF2-40B4-BE49-F238E27FC236}">
                <a16:creationId xmlns:a16="http://schemas.microsoft.com/office/drawing/2014/main" id="{B1C6F3E0-36AB-436F-892D-7A6606E4418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44" name="Rettangolo 43">
            <a:extLst>
              <a:ext uri="{FF2B5EF4-FFF2-40B4-BE49-F238E27FC236}">
                <a16:creationId xmlns:a16="http://schemas.microsoft.com/office/drawing/2014/main" id="{B0A87F65-55CA-41D8-AD35-07499802D63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asellaDiTesto 27">
            <a:extLst>
              <a:ext uri="{FF2B5EF4-FFF2-40B4-BE49-F238E27FC236}">
                <a16:creationId xmlns:a16="http://schemas.microsoft.com/office/drawing/2014/main" id="{B4378CB2-B8FB-4267-A82B-3E1B466E8D1B}"/>
              </a:ext>
            </a:extLst>
          </p:cNvPr>
          <p:cNvSpPr txBox="1"/>
          <p:nvPr/>
        </p:nvSpPr>
        <p:spPr>
          <a:xfrm>
            <a:off x="8615617" y="1858674"/>
            <a:ext cx="3569630" cy="2585323"/>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SATURATED/UNSATURATED FAT</a:t>
            </a:r>
          </a:p>
          <a:p>
            <a:pPr marL="285750" indent="-285750">
              <a:buFont typeface="Arial" panose="020B0604020202020204" pitchFamily="34" charset="0"/>
              <a:buChar char="•"/>
            </a:pPr>
            <a:endParaRPr lang="it-IT" b="1" dirty="0">
              <a:solidFill>
                <a:schemeClr val="bg1"/>
              </a:solidFill>
            </a:endParaRPr>
          </a:p>
          <a:p>
            <a:pPr marL="285750" indent="-285750">
              <a:buFont typeface="Arial" panose="020B0604020202020204" pitchFamily="34" charset="0"/>
              <a:buChar char="•"/>
            </a:pPr>
            <a:r>
              <a:rPr lang="it-IT" b="1" dirty="0">
                <a:solidFill>
                  <a:schemeClr val="bg1"/>
                </a:solidFill>
              </a:rPr>
              <a:t>CHOLESTEROL</a:t>
            </a:r>
          </a:p>
          <a:p>
            <a:pPr marL="285750" indent="-285750">
              <a:buFont typeface="Arial" panose="020B0604020202020204" pitchFamily="34" charset="0"/>
              <a:buChar char="•"/>
            </a:pPr>
            <a:endParaRPr lang="it-IT" b="1" dirty="0">
              <a:solidFill>
                <a:schemeClr val="bg1"/>
              </a:solidFill>
            </a:endParaRPr>
          </a:p>
          <a:p>
            <a:pPr marL="285750" indent="-285750">
              <a:buFont typeface="Arial" panose="020B0604020202020204" pitchFamily="34" charset="0"/>
              <a:buChar char="•"/>
            </a:pPr>
            <a:r>
              <a:rPr lang="it-IT" b="1" dirty="0">
                <a:solidFill>
                  <a:schemeClr val="bg1"/>
                </a:solidFill>
              </a:rPr>
              <a:t>OMEGA-3 FATTY ACIDS</a:t>
            </a:r>
          </a:p>
          <a:p>
            <a:pPr marL="285750" indent="-285750">
              <a:buFont typeface="Arial" panose="020B0604020202020204" pitchFamily="34" charset="0"/>
              <a:buChar char="•"/>
            </a:pPr>
            <a:endParaRPr lang="it-IT" b="1" dirty="0">
              <a:solidFill>
                <a:schemeClr val="bg1"/>
              </a:solidFill>
            </a:endParaRPr>
          </a:p>
          <a:p>
            <a:pPr marL="285750" indent="-285750">
              <a:buFont typeface="Arial" panose="020B0604020202020204" pitchFamily="34" charset="0"/>
              <a:buChar char="•"/>
            </a:pPr>
            <a:r>
              <a:rPr lang="it-IT" b="1" dirty="0">
                <a:solidFill>
                  <a:schemeClr val="bg1"/>
                </a:solidFill>
              </a:rPr>
              <a:t>SALT</a:t>
            </a:r>
          </a:p>
          <a:p>
            <a:pPr marL="285750" indent="-285750">
              <a:buFont typeface="Arial" panose="020B0604020202020204" pitchFamily="34" charset="0"/>
              <a:buChar char="•"/>
            </a:pPr>
            <a:endParaRPr lang="it-IT" b="1" dirty="0">
              <a:solidFill>
                <a:schemeClr val="bg1"/>
              </a:solidFill>
            </a:endParaRPr>
          </a:p>
          <a:p>
            <a:pPr marL="285750" indent="-285750">
              <a:buFont typeface="Arial" panose="020B0604020202020204" pitchFamily="34" charset="0"/>
              <a:buChar char="•"/>
            </a:pPr>
            <a:r>
              <a:rPr lang="it-IT" b="1" dirty="0">
                <a:solidFill>
                  <a:schemeClr val="bg1"/>
                </a:solidFill>
              </a:rPr>
              <a:t>FRUITS AND VEGETABLES</a:t>
            </a:r>
          </a:p>
        </p:txBody>
      </p:sp>
    </p:spTree>
    <p:extLst>
      <p:ext uri="{BB962C8B-B14F-4D97-AF65-F5344CB8AC3E}">
        <p14:creationId xmlns:p14="http://schemas.microsoft.com/office/powerpoint/2010/main" val="411944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96">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63768E-652D-4399-AEEC-D785FB8ED30B}"/>
              </a:ext>
            </a:extLst>
          </p:cNvPr>
          <p:cNvSpPr>
            <a:spLocks noGrp="1"/>
          </p:cNvSpPr>
          <p:nvPr>
            <p:ph type="title"/>
          </p:nvPr>
        </p:nvSpPr>
        <p:spPr>
          <a:xfrm>
            <a:off x="648929" y="557190"/>
            <a:ext cx="5170852" cy="1671564"/>
          </a:xfrm>
        </p:spPr>
        <p:txBody>
          <a:bodyPr vert="horz" lIns="91440" tIns="45720" rIns="91440" bIns="45720" rtlCol="0" anchor="ctr">
            <a:normAutofit/>
          </a:bodyPr>
          <a:lstStyle/>
          <a:p>
            <a:r>
              <a:rPr lang="en-US" sz="4000" b="1" dirty="0">
                <a:solidFill>
                  <a:schemeClr val="accent3"/>
                </a:solidFill>
                <a:latin typeface="+mn-lt"/>
              </a:rPr>
              <a:t>SATURATED FAT VS UNSATURATED FAT</a:t>
            </a:r>
          </a:p>
        </p:txBody>
      </p:sp>
      <p:sp>
        <p:nvSpPr>
          <p:cNvPr id="3" name="Segnaposto contenuto 2">
            <a:extLst>
              <a:ext uri="{FF2B5EF4-FFF2-40B4-BE49-F238E27FC236}">
                <a16:creationId xmlns:a16="http://schemas.microsoft.com/office/drawing/2014/main" id="{D9420BCD-4215-4805-B05D-2DE5AE78217A}"/>
              </a:ext>
            </a:extLst>
          </p:cNvPr>
          <p:cNvSpPr>
            <a:spLocks noGrp="1"/>
          </p:cNvSpPr>
          <p:nvPr>
            <p:ph sz="half" idx="1"/>
          </p:nvPr>
        </p:nvSpPr>
        <p:spPr>
          <a:xfrm>
            <a:off x="648930" y="2398030"/>
            <a:ext cx="5180245" cy="3731058"/>
          </a:xfrm>
        </p:spPr>
        <p:txBody>
          <a:bodyPr vert="horz" lIns="91440" tIns="45720" rIns="91440" bIns="45720" rtlCol="0">
            <a:normAutofit/>
          </a:bodyPr>
          <a:lstStyle/>
          <a:p>
            <a:pPr>
              <a:buClr>
                <a:schemeClr val="tx1"/>
              </a:buClr>
            </a:pPr>
            <a:r>
              <a:rPr lang="en-US" sz="1900" dirty="0"/>
              <a:t>Saturated fat increases LDL cholesterol and CVD and replacing it with polyunsaturated or monounsaturated fat </a:t>
            </a:r>
            <a:r>
              <a:rPr lang="en-US" sz="1900" u="sng" dirty="0"/>
              <a:t>decreases LDL cholesterol</a:t>
            </a:r>
          </a:p>
          <a:p>
            <a:pPr>
              <a:buClr>
                <a:schemeClr val="tx1"/>
              </a:buClr>
            </a:pPr>
            <a:r>
              <a:rPr lang="en-US" sz="1900" dirty="0"/>
              <a:t>Replacing saturated with polyunsaturated or monounsaturated fat </a:t>
            </a:r>
            <a:r>
              <a:rPr lang="en-US" sz="1900" u="sng" dirty="0"/>
              <a:t>lowers blood triglyceride levels</a:t>
            </a:r>
            <a:r>
              <a:rPr lang="en-US" sz="1900" dirty="0"/>
              <a:t>, an independent biomarker of risk for CVD.</a:t>
            </a:r>
          </a:p>
          <a:p>
            <a:pPr>
              <a:buClr>
                <a:schemeClr val="tx1"/>
              </a:buClr>
            </a:pPr>
            <a:r>
              <a:rPr lang="en-US" sz="1900" dirty="0"/>
              <a:t>Overall, evidence supports the conclusion that polyunsaturated fat from vegetable oils (mainly n-6, linoleic acid) </a:t>
            </a:r>
            <a:r>
              <a:rPr lang="en-US" sz="1900" u="sng" dirty="0"/>
              <a:t>reduces CVD </a:t>
            </a:r>
            <a:r>
              <a:rPr lang="en-US" sz="1900" dirty="0"/>
              <a:t>somewhat more than monounsaturated fat (mainly oleic acid) when replacing saturated fat.</a:t>
            </a:r>
          </a:p>
          <a:p>
            <a:pPr>
              <a:buClr>
                <a:srgbClr val="F9FE36"/>
              </a:buClr>
            </a:pPr>
            <a:endParaRPr lang="en-US" sz="1900" dirty="0"/>
          </a:p>
        </p:txBody>
      </p:sp>
      <p:pic>
        <p:nvPicPr>
          <p:cNvPr id="6" name="Segnaposto contenuto 5">
            <a:extLst>
              <a:ext uri="{FF2B5EF4-FFF2-40B4-BE49-F238E27FC236}">
                <a16:creationId xmlns:a16="http://schemas.microsoft.com/office/drawing/2014/main" id="{ED780FAC-A021-4220-AA4A-2937D97B756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327" r="2" b="2"/>
          <a:stretch/>
        </p:blipFill>
        <p:spPr>
          <a:xfrm>
            <a:off x="6182944" y="557189"/>
            <a:ext cx="5170852" cy="5571898"/>
          </a:xfrm>
          <a:prstGeom prst="rect">
            <a:avLst/>
          </a:prstGeom>
          <a:effectLst/>
        </p:spPr>
      </p:pic>
      <p:sp>
        <p:nvSpPr>
          <p:cNvPr id="89" name="Rettangolo 88">
            <a:extLst>
              <a:ext uri="{FF2B5EF4-FFF2-40B4-BE49-F238E27FC236}">
                <a16:creationId xmlns:a16="http://schemas.microsoft.com/office/drawing/2014/main" id="{662ACF57-6D29-4F0B-A1C5-A5596829ED18}"/>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91" name="Rettangolo 90">
            <a:extLst>
              <a:ext uri="{FF2B5EF4-FFF2-40B4-BE49-F238E27FC236}">
                <a16:creationId xmlns:a16="http://schemas.microsoft.com/office/drawing/2014/main" id="{3611CEEA-821D-465D-94F0-DDAED4C0FF2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4AB9AD19-46B4-417C-B8B9-5B03E27B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817" y="728912"/>
            <a:ext cx="7428480" cy="5246364"/>
          </a:xfrm>
          <a:prstGeom prst="rect">
            <a:avLst/>
          </a:prstGeom>
          <a:ln w="28575">
            <a:solidFill>
              <a:schemeClr val="tx1"/>
            </a:solidFill>
          </a:ln>
        </p:spPr>
      </p:pic>
    </p:spTree>
    <p:extLst>
      <p:ext uri="{BB962C8B-B14F-4D97-AF65-F5344CB8AC3E}">
        <p14:creationId xmlns:p14="http://schemas.microsoft.com/office/powerpoint/2010/main" val="36843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6A3AA-2CDD-4AF1-BC2B-4C8D2FA22771}"/>
              </a:ext>
            </a:extLst>
          </p:cNvPr>
          <p:cNvSpPr>
            <a:spLocks noGrp="1"/>
          </p:cNvSpPr>
          <p:nvPr>
            <p:ph type="title"/>
          </p:nvPr>
        </p:nvSpPr>
        <p:spPr/>
        <p:txBody>
          <a:bodyPr/>
          <a:lstStyle/>
          <a:p>
            <a:r>
              <a:rPr lang="it-IT" b="1" dirty="0">
                <a:solidFill>
                  <a:schemeClr val="accent3"/>
                </a:solidFill>
                <a:latin typeface="+mn-lt"/>
              </a:rPr>
              <a:t>CHOLESTEROL INTAKE</a:t>
            </a:r>
          </a:p>
        </p:txBody>
      </p:sp>
      <p:pic>
        <p:nvPicPr>
          <p:cNvPr id="6" name="Segnaposto contenuto 5">
            <a:extLst>
              <a:ext uri="{FF2B5EF4-FFF2-40B4-BE49-F238E27FC236}">
                <a16:creationId xmlns:a16="http://schemas.microsoft.com/office/drawing/2014/main" id="{42EF311B-1556-4F56-AAD3-E36BC97A845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9289"/>
          <a:stretch/>
        </p:blipFill>
        <p:spPr>
          <a:xfrm>
            <a:off x="838200" y="1532106"/>
            <a:ext cx="9949774" cy="3793787"/>
          </a:xfrm>
        </p:spPr>
      </p:pic>
      <p:sp>
        <p:nvSpPr>
          <p:cNvPr id="4" name="Segnaposto contenuto 3">
            <a:extLst>
              <a:ext uri="{FF2B5EF4-FFF2-40B4-BE49-F238E27FC236}">
                <a16:creationId xmlns:a16="http://schemas.microsoft.com/office/drawing/2014/main" id="{675B2114-0A88-4F0A-B275-B5732F94079F}"/>
              </a:ext>
            </a:extLst>
          </p:cNvPr>
          <p:cNvSpPr>
            <a:spLocks noGrp="1"/>
          </p:cNvSpPr>
          <p:nvPr>
            <p:ph sz="half" idx="2"/>
          </p:nvPr>
        </p:nvSpPr>
        <p:spPr>
          <a:xfrm>
            <a:off x="978440" y="5552956"/>
            <a:ext cx="10235119" cy="1011288"/>
          </a:xfrm>
        </p:spPr>
        <p:txBody>
          <a:bodyPr>
            <a:normAutofit/>
          </a:bodyPr>
          <a:lstStyle/>
          <a:p>
            <a:pPr marL="0" indent="0">
              <a:buNone/>
            </a:pPr>
            <a:r>
              <a:rPr lang="it-IT" sz="2400" dirty="0" err="1"/>
              <a:t>Reducing</a:t>
            </a:r>
            <a:r>
              <a:rPr lang="it-IT" sz="2400" dirty="0"/>
              <a:t> </a:t>
            </a:r>
            <a:r>
              <a:rPr lang="it-IT" sz="2400" dirty="0" err="1"/>
              <a:t>dietary</a:t>
            </a:r>
            <a:r>
              <a:rPr lang="it-IT" sz="2400" dirty="0"/>
              <a:t> </a:t>
            </a:r>
            <a:r>
              <a:rPr lang="it-IT" sz="2400" dirty="0" err="1"/>
              <a:t>cholestrol</a:t>
            </a:r>
            <a:r>
              <a:rPr lang="it-IT" sz="2400" dirty="0"/>
              <a:t> by 100 mg a day </a:t>
            </a:r>
            <a:r>
              <a:rPr lang="it-IT" sz="2400" dirty="0" err="1"/>
              <a:t>appears</a:t>
            </a:r>
            <a:r>
              <a:rPr lang="it-IT" sz="2400" dirty="0"/>
              <a:t> to reduce </a:t>
            </a:r>
            <a:r>
              <a:rPr lang="it-IT" sz="2400" dirty="0" err="1"/>
              <a:t>serum</a:t>
            </a:r>
            <a:r>
              <a:rPr lang="it-IT" sz="2400" dirty="0"/>
              <a:t> </a:t>
            </a:r>
            <a:r>
              <a:rPr lang="it-IT" sz="2400" dirty="0" err="1"/>
              <a:t>colesterol</a:t>
            </a:r>
            <a:r>
              <a:rPr lang="it-IT" sz="2400" dirty="0"/>
              <a:t> by </a:t>
            </a:r>
            <a:r>
              <a:rPr lang="it-IT" sz="2400" dirty="0" err="1"/>
              <a:t>less</a:t>
            </a:r>
            <a:r>
              <a:rPr lang="it-IT" sz="2400" dirty="0"/>
              <a:t> </a:t>
            </a:r>
            <a:r>
              <a:rPr lang="it-IT" sz="2400" dirty="0" err="1"/>
              <a:t>then</a:t>
            </a:r>
            <a:r>
              <a:rPr lang="it-IT" sz="2400" dirty="0"/>
              <a:t> 1%</a:t>
            </a:r>
          </a:p>
        </p:txBody>
      </p:sp>
      <p:sp>
        <p:nvSpPr>
          <p:cNvPr id="7" name="Rettangolo 6">
            <a:extLst>
              <a:ext uri="{FF2B5EF4-FFF2-40B4-BE49-F238E27FC236}">
                <a16:creationId xmlns:a16="http://schemas.microsoft.com/office/drawing/2014/main" id="{68CB5B0A-E9C8-446C-9BE9-AC7F909F205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8" name="Rettangolo 7">
            <a:extLst>
              <a:ext uri="{FF2B5EF4-FFF2-40B4-BE49-F238E27FC236}">
                <a16:creationId xmlns:a16="http://schemas.microsoft.com/office/drawing/2014/main" id="{9B7EA410-F24B-4B6A-BE40-1E71960CC2E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4714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2C2940-BDBD-43BE-9A5B-6511F53542D2}"/>
              </a:ext>
            </a:extLst>
          </p:cNvPr>
          <p:cNvSpPr>
            <a:spLocks noGrp="1"/>
          </p:cNvSpPr>
          <p:nvPr>
            <p:ph type="title"/>
          </p:nvPr>
        </p:nvSpPr>
        <p:spPr/>
        <p:txBody>
          <a:bodyPr/>
          <a:lstStyle/>
          <a:p>
            <a:r>
              <a:rPr lang="it-IT" b="1" dirty="0">
                <a:solidFill>
                  <a:schemeClr val="accent3"/>
                </a:solidFill>
                <a:latin typeface="+mn-lt"/>
              </a:rPr>
              <a:t>OMEGA-3 FATTY ACIDS </a:t>
            </a:r>
          </a:p>
        </p:txBody>
      </p:sp>
      <p:sp>
        <p:nvSpPr>
          <p:cNvPr id="4" name="Segnaposto contenuto 3">
            <a:extLst>
              <a:ext uri="{FF2B5EF4-FFF2-40B4-BE49-F238E27FC236}">
                <a16:creationId xmlns:a16="http://schemas.microsoft.com/office/drawing/2014/main" id="{0D60E78E-D6E9-47B2-A11C-E4C9096E86CD}"/>
              </a:ext>
            </a:extLst>
          </p:cNvPr>
          <p:cNvSpPr>
            <a:spLocks noGrp="1"/>
          </p:cNvSpPr>
          <p:nvPr>
            <p:ph sz="half" idx="2"/>
          </p:nvPr>
        </p:nvSpPr>
        <p:spPr>
          <a:xfrm>
            <a:off x="838200" y="4476116"/>
            <a:ext cx="10323136" cy="1788589"/>
          </a:xfrm>
        </p:spPr>
        <p:txBody>
          <a:bodyPr/>
          <a:lstStyle/>
          <a:p>
            <a:r>
              <a:rPr lang="it-IT" dirty="0" err="1"/>
              <a:t>Consuming</a:t>
            </a:r>
            <a:r>
              <a:rPr lang="it-IT" dirty="0"/>
              <a:t> omega-3 </a:t>
            </a:r>
            <a:r>
              <a:rPr lang="it-IT" dirty="0" err="1"/>
              <a:t>fatty</a:t>
            </a:r>
            <a:r>
              <a:rPr lang="it-IT" dirty="0"/>
              <a:t> acid with </a:t>
            </a:r>
            <a:r>
              <a:rPr lang="it-IT" dirty="0" err="1"/>
              <a:t>diet</a:t>
            </a:r>
            <a:r>
              <a:rPr lang="it-IT" dirty="0"/>
              <a:t> </a:t>
            </a:r>
            <a:r>
              <a:rPr lang="it-IT" dirty="0" err="1"/>
              <a:t>seems</a:t>
            </a:r>
            <a:r>
              <a:rPr lang="it-IT" dirty="0"/>
              <a:t> to reduce CV risk</a:t>
            </a:r>
          </a:p>
          <a:p>
            <a:r>
              <a:rPr lang="it-IT" dirty="0"/>
              <a:t>A large study show </a:t>
            </a:r>
            <a:r>
              <a:rPr lang="it-IT" dirty="0" err="1"/>
              <a:t>that</a:t>
            </a:r>
            <a:r>
              <a:rPr lang="it-IT" dirty="0"/>
              <a:t> </a:t>
            </a:r>
            <a:r>
              <a:rPr lang="it-IT" dirty="0" err="1"/>
              <a:t>implementation</a:t>
            </a:r>
            <a:r>
              <a:rPr lang="it-IT" dirty="0"/>
              <a:t> of omega-3 </a:t>
            </a:r>
            <a:r>
              <a:rPr lang="it-IT" dirty="0" err="1"/>
              <a:t>fatty</a:t>
            </a:r>
            <a:r>
              <a:rPr lang="it-IT" dirty="0"/>
              <a:t> </a:t>
            </a:r>
            <a:r>
              <a:rPr lang="it-IT" dirty="0" err="1"/>
              <a:t>didn’t</a:t>
            </a:r>
            <a:r>
              <a:rPr lang="it-IT" dirty="0"/>
              <a:t> produce a </a:t>
            </a:r>
            <a:r>
              <a:rPr lang="it-IT" dirty="0" err="1"/>
              <a:t>reduction</a:t>
            </a:r>
            <a:r>
              <a:rPr lang="it-IT" dirty="0"/>
              <a:t> on </a:t>
            </a:r>
            <a:r>
              <a:rPr lang="it-IT" dirty="0" err="1"/>
              <a:t>mortality</a:t>
            </a:r>
            <a:r>
              <a:rPr lang="it-IT" dirty="0"/>
              <a:t> or cv events.</a:t>
            </a:r>
          </a:p>
        </p:txBody>
      </p:sp>
      <p:pic>
        <p:nvPicPr>
          <p:cNvPr id="1026" name="Picture 2" descr="https://www.bmj.com/content/bmj/345/bmj.e6698/F2.large.jpg?width=800&amp;height=600">
            <a:extLst>
              <a:ext uri="{FF2B5EF4-FFF2-40B4-BE49-F238E27FC236}">
                <a16:creationId xmlns:a16="http://schemas.microsoft.com/office/drawing/2014/main" id="{0ED5AFF4-2EDD-404C-ABC0-3FE33661011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54540" y="1849992"/>
            <a:ext cx="9519426" cy="243191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620D3595-B0F3-406F-BDDA-8473DDFA819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7" name="Rettangolo 6">
            <a:extLst>
              <a:ext uri="{FF2B5EF4-FFF2-40B4-BE49-F238E27FC236}">
                <a16:creationId xmlns:a16="http://schemas.microsoft.com/office/drawing/2014/main" id="{9C94AD53-E255-47FD-9899-0B997C7C331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4490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3143CB-1B28-4116-A942-601B527E91BA}"/>
              </a:ext>
            </a:extLst>
          </p:cNvPr>
          <p:cNvSpPr>
            <a:spLocks noGrp="1"/>
          </p:cNvSpPr>
          <p:nvPr>
            <p:ph type="title"/>
          </p:nvPr>
        </p:nvSpPr>
        <p:spPr/>
        <p:txBody>
          <a:bodyPr/>
          <a:lstStyle/>
          <a:p>
            <a:r>
              <a:rPr lang="it-IT" b="1" dirty="0">
                <a:solidFill>
                  <a:schemeClr val="accent3"/>
                </a:solidFill>
                <a:latin typeface="+mn-lt"/>
              </a:rPr>
              <a:t>SALT</a:t>
            </a:r>
          </a:p>
        </p:txBody>
      </p:sp>
      <p:pic>
        <p:nvPicPr>
          <p:cNvPr id="6" name="Segnaposto contenuto 5">
            <a:extLst>
              <a:ext uri="{FF2B5EF4-FFF2-40B4-BE49-F238E27FC236}">
                <a16:creationId xmlns:a16="http://schemas.microsoft.com/office/drawing/2014/main" id="{8E3F0F31-0505-4CA3-8F94-E9DDED2F35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4659" y="1743176"/>
            <a:ext cx="8743545" cy="3024238"/>
          </a:xfrm>
        </p:spPr>
      </p:pic>
      <p:sp>
        <p:nvSpPr>
          <p:cNvPr id="4" name="Segnaposto contenuto 3">
            <a:extLst>
              <a:ext uri="{FF2B5EF4-FFF2-40B4-BE49-F238E27FC236}">
                <a16:creationId xmlns:a16="http://schemas.microsoft.com/office/drawing/2014/main" id="{92D94472-97D7-400A-8424-C0CC961128F0}"/>
              </a:ext>
            </a:extLst>
          </p:cNvPr>
          <p:cNvSpPr>
            <a:spLocks noGrp="1"/>
          </p:cNvSpPr>
          <p:nvPr>
            <p:ph sz="half" idx="2"/>
          </p:nvPr>
        </p:nvSpPr>
        <p:spPr>
          <a:xfrm>
            <a:off x="486383" y="5114824"/>
            <a:ext cx="11250039" cy="966214"/>
          </a:xfrm>
        </p:spPr>
        <p:txBody>
          <a:bodyPr>
            <a:normAutofit/>
          </a:bodyPr>
          <a:lstStyle/>
          <a:p>
            <a:r>
              <a:rPr lang="it-IT" dirty="0" err="1"/>
              <a:t>Hight</a:t>
            </a:r>
            <a:r>
              <a:rPr lang="it-IT" dirty="0"/>
              <a:t> </a:t>
            </a:r>
            <a:r>
              <a:rPr lang="it-IT" dirty="0" err="1"/>
              <a:t>salt</a:t>
            </a:r>
            <a:r>
              <a:rPr lang="it-IT" dirty="0"/>
              <a:t> </a:t>
            </a:r>
            <a:r>
              <a:rPr lang="it-IT" dirty="0" err="1"/>
              <a:t>intake</a:t>
            </a:r>
            <a:r>
              <a:rPr lang="it-IT" dirty="0"/>
              <a:t> </a:t>
            </a:r>
            <a:r>
              <a:rPr lang="it-IT" dirty="0" err="1"/>
              <a:t>is</a:t>
            </a:r>
            <a:r>
              <a:rPr lang="it-IT" dirty="0"/>
              <a:t> </a:t>
            </a:r>
            <a:r>
              <a:rPr lang="it-IT" dirty="0" err="1"/>
              <a:t>associated</a:t>
            </a:r>
            <a:r>
              <a:rPr lang="it-IT" dirty="0"/>
              <a:t> with an </a:t>
            </a:r>
            <a:r>
              <a:rPr lang="it-IT" dirty="0" err="1"/>
              <a:t>icreased</a:t>
            </a:r>
            <a:r>
              <a:rPr lang="it-IT" dirty="0"/>
              <a:t> risk of </a:t>
            </a:r>
            <a:r>
              <a:rPr lang="it-IT" dirty="0" err="1"/>
              <a:t>hight</a:t>
            </a:r>
            <a:r>
              <a:rPr lang="it-IT" dirty="0"/>
              <a:t> </a:t>
            </a:r>
            <a:r>
              <a:rPr lang="it-IT" dirty="0" err="1"/>
              <a:t>blood</a:t>
            </a:r>
            <a:r>
              <a:rPr lang="it-IT" dirty="0"/>
              <a:t> pressure</a:t>
            </a:r>
          </a:p>
          <a:p>
            <a:endParaRPr lang="it-IT" dirty="0"/>
          </a:p>
          <a:p>
            <a:endParaRPr lang="it-IT" dirty="0"/>
          </a:p>
        </p:txBody>
      </p:sp>
      <p:sp>
        <p:nvSpPr>
          <p:cNvPr id="7" name="Rettangolo 6">
            <a:extLst>
              <a:ext uri="{FF2B5EF4-FFF2-40B4-BE49-F238E27FC236}">
                <a16:creationId xmlns:a16="http://schemas.microsoft.com/office/drawing/2014/main" id="{F87051FE-FDD4-4DE2-81B5-8FA6C6AD4A8D}"/>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8" name="Rettangolo 7">
            <a:extLst>
              <a:ext uri="{FF2B5EF4-FFF2-40B4-BE49-F238E27FC236}">
                <a16:creationId xmlns:a16="http://schemas.microsoft.com/office/drawing/2014/main" id="{2EEEB712-D887-4638-94C7-927562C8AAE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47050719"/>
      </p:ext>
    </p:extLst>
  </p:cSld>
  <p:clrMapOvr>
    <a:masterClrMapping/>
  </p:clrMapOvr>
</p:sld>
</file>

<file path=ppt/theme/theme1.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1105</Words>
  <Application>Microsoft Office PowerPoint</Application>
  <PresentationFormat>Widescreen</PresentationFormat>
  <Paragraphs>73</Paragraphs>
  <Slides>25</Slides>
  <Notes>3</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25</vt:i4>
      </vt:variant>
    </vt:vector>
  </HeadingPairs>
  <TitlesOfParts>
    <vt:vector size="30" baseType="lpstr">
      <vt:lpstr>Arial</vt:lpstr>
      <vt:lpstr>Calibri</vt:lpstr>
      <vt:lpstr>Calibri Light</vt:lpstr>
      <vt:lpstr>Office Theme</vt:lpstr>
      <vt:lpstr>Tema di Office</vt:lpstr>
      <vt:lpstr>Presentazione standard di PowerPoint</vt:lpstr>
      <vt:lpstr>PHARMACOLOGICAL THERAPY</vt:lpstr>
      <vt:lpstr>TOBACCO CESSETION </vt:lpstr>
      <vt:lpstr>TOBACCO CESSETION </vt:lpstr>
      <vt:lpstr>DIET</vt:lpstr>
      <vt:lpstr>SATURATED FAT VS UNSATURATED FAT</vt:lpstr>
      <vt:lpstr>CHOLESTEROL INTAKE</vt:lpstr>
      <vt:lpstr>OMEGA-3 FATTY ACIDS </vt:lpstr>
      <vt:lpstr>SALT</vt:lpstr>
      <vt:lpstr>SALT</vt:lpstr>
      <vt:lpstr>FRUITS AND VEGETABLES</vt:lpstr>
      <vt:lpstr>PHYSICAL ACTIVITY</vt:lpstr>
      <vt:lpstr>BODY WEIGHT</vt:lpstr>
      <vt:lpstr>ALCOHOL</vt:lpstr>
      <vt:lpstr>PSYCHOSOCIAL FACTORS</vt:lpstr>
      <vt:lpstr>BLOOD PRESSURE LOWERING</vt:lpstr>
      <vt:lpstr>LIPID LOWERING</vt:lpstr>
      <vt:lpstr>LIPID LOWERING</vt:lpstr>
      <vt:lpstr>CONTROL OF GLYCEMIA</vt:lpstr>
      <vt:lpstr>CONTROL OF GLYCEMIA</vt:lpstr>
      <vt:lpstr>CONTROL OF GLYCEMIA</vt:lpstr>
      <vt:lpstr>CONTROL OF GLYCEMIA</vt:lpstr>
      <vt:lpstr>ASPIRIN THERAPY</vt:lpstr>
      <vt:lpstr>ASPIRIN THERAPY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Vatri</dc:creator>
  <cp:lastModifiedBy>Marco Vatri</cp:lastModifiedBy>
  <cp:revision>1</cp:revision>
  <dcterms:created xsi:type="dcterms:W3CDTF">2020-11-15T00:27:48Z</dcterms:created>
  <dcterms:modified xsi:type="dcterms:W3CDTF">2020-11-15T00:38:26Z</dcterms:modified>
</cp:coreProperties>
</file>