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65" r:id="rId4"/>
    <p:sldId id="276" r:id="rId5"/>
    <p:sldId id="263" r:id="rId6"/>
    <p:sldId id="275" r:id="rId7"/>
    <p:sldId id="260" r:id="rId8"/>
    <p:sldId id="261" r:id="rId9"/>
    <p:sldId id="262" r:id="rId10"/>
    <p:sldId id="266" r:id="rId11"/>
    <p:sldId id="268" r:id="rId12"/>
    <p:sldId id="274" r:id="rId13"/>
    <p:sldId id="269" r:id="rId14"/>
    <p:sldId id="267" r:id="rId15"/>
    <p:sldId id="270" r:id="rId16"/>
    <p:sldId id="271" r:id="rId17"/>
    <p:sldId id="272" r:id="rId18"/>
    <p:sldId id="277" r:id="rId19"/>
    <p:sldId id="273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65B9DF-F692-46B1-8FC5-8DAB20085121}" v="301" dt="2020-11-17T11:42:31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32" autoAdjust="0"/>
  </p:normalViewPr>
  <p:slideViewPr>
    <p:cSldViewPr snapToGrid="0">
      <p:cViewPr varScale="1">
        <p:scale>
          <a:sx n="75" d="100"/>
          <a:sy n="75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FB207-ED06-4390-BC49-7A2634AE9450}" type="doc">
      <dgm:prSet loTypeId="urn:microsoft.com/office/officeart/2005/8/layout/hList7" loCatId="relationship" qsTypeId="urn:microsoft.com/office/officeart/2005/8/quickstyle/simple2" qsCatId="simple" csTypeId="urn:microsoft.com/office/officeart/2005/8/colors/colorful2" csCatId="colorful" phldr="1"/>
      <dgm:spPr/>
    </dgm:pt>
    <dgm:pt modelId="{34222A06-A12B-489A-A685-046437C44170}">
      <dgm:prSet phldrT="[Testo]"/>
      <dgm:spPr/>
      <dgm:t>
        <a:bodyPr/>
        <a:lstStyle/>
        <a:p>
          <a:r>
            <a:rPr lang="it-IT" dirty="0"/>
            <a:t>First cause of </a:t>
          </a:r>
          <a:r>
            <a:rPr lang="it-IT" dirty="0" err="1"/>
            <a:t>lack</a:t>
          </a:r>
          <a:r>
            <a:rPr lang="it-IT" dirty="0"/>
            <a:t> of </a:t>
          </a:r>
          <a:r>
            <a:rPr lang="it-IT" dirty="0" err="1"/>
            <a:t>effectivness</a:t>
          </a:r>
          <a:r>
            <a:rPr lang="it-IT" dirty="0"/>
            <a:t> of treatment </a:t>
          </a:r>
        </a:p>
      </dgm:t>
    </dgm:pt>
    <dgm:pt modelId="{810B9DCD-1527-4430-8BB3-56F7907A6B00}" type="parTrans" cxnId="{BF57CAD1-A6DA-4E0D-A945-7DBAA08D586C}">
      <dgm:prSet/>
      <dgm:spPr/>
      <dgm:t>
        <a:bodyPr/>
        <a:lstStyle/>
        <a:p>
          <a:endParaRPr lang="it-IT"/>
        </a:p>
      </dgm:t>
    </dgm:pt>
    <dgm:pt modelId="{DEB5E0E0-8703-4C3B-A02D-966302573E3B}" type="sibTrans" cxnId="{BF57CAD1-A6DA-4E0D-A945-7DBAA08D586C}">
      <dgm:prSet/>
      <dgm:spPr/>
      <dgm:t>
        <a:bodyPr/>
        <a:lstStyle/>
        <a:p>
          <a:endParaRPr lang="it-IT"/>
        </a:p>
      </dgm:t>
    </dgm:pt>
    <dgm:pt modelId="{A06A5AF3-0CC4-4783-B21C-C873D067F6B8}">
      <dgm:prSet phldrT="[Testo]"/>
      <dgm:spPr/>
      <dgm:t>
        <a:bodyPr/>
        <a:lstStyle/>
        <a:p>
          <a:r>
            <a:rPr lang="it-IT" dirty="0" err="1"/>
            <a:t>Modifiable</a:t>
          </a:r>
          <a:endParaRPr lang="it-IT" dirty="0"/>
        </a:p>
      </dgm:t>
    </dgm:pt>
    <dgm:pt modelId="{E252EC28-5FBB-41B1-B64A-3BABEE58B585}" type="parTrans" cxnId="{6A6AF2DF-7730-4E99-B494-5319A7070EC3}">
      <dgm:prSet/>
      <dgm:spPr/>
      <dgm:t>
        <a:bodyPr/>
        <a:lstStyle/>
        <a:p>
          <a:endParaRPr lang="it-IT"/>
        </a:p>
      </dgm:t>
    </dgm:pt>
    <dgm:pt modelId="{68DB62B7-A1AB-4B07-9CDB-971A411068F2}" type="sibTrans" cxnId="{6A6AF2DF-7730-4E99-B494-5319A7070EC3}">
      <dgm:prSet/>
      <dgm:spPr/>
      <dgm:t>
        <a:bodyPr/>
        <a:lstStyle/>
        <a:p>
          <a:endParaRPr lang="it-IT"/>
        </a:p>
      </dgm:t>
    </dgm:pt>
    <dgm:pt modelId="{E33746B3-DD55-47ED-868D-1B630A1707CA}" type="pres">
      <dgm:prSet presAssocID="{AF6FB207-ED06-4390-BC49-7A2634AE9450}" presName="Name0" presStyleCnt="0">
        <dgm:presLayoutVars>
          <dgm:dir/>
          <dgm:resizeHandles val="exact"/>
        </dgm:presLayoutVars>
      </dgm:prSet>
      <dgm:spPr/>
    </dgm:pt>
    <dgm:pt modelId="{B37C59E8-B114-4B71-A13F-868F21E0EFE1}" type="pres">
      <dgm:prSet presAssocID="{AF6FB207-ED06-4390-BC49-7A2634AE9450}" presName="fgShape" presStyleLbl="fgShp" presStyleIdx="0" presStyleCnt="1"/>
      <dgm:spPr/>
    </dgm:pt>
    <dgm:pt modelId="{D7490F30-3EF7-45FF-853D-1D397FDC3786}" type="pres">
      <dgm:prSet presAssocID="{AF6FB207-ED06-4390-BC49-7A2634AE9450}" presName="linComp" presStyleCnt="0"/>
      <dgm:spPr/>
    </dgm:pt>
    <dgm:pt modelId="{A02DA5C0-A17A-4994-B2FB-5B84D866236A}" type="pres">
      <dgm:prSet presAssocID="{34222A06-A12B-489A-A685-046437C44170}" presName="compNode" presStyleCnt="0"/>
      <dgm:spPr/>
    </dgm:pt>
    <dgm:pt modelId="{BF4C7ACB-2FB8-42C1-A823-C137183F0ED3}" type="pres">
      <dgm:prSet presAssocID="{34222A06-A12B-489A-A685-046437C44170}" presName="bkgdShape" presStyleLbl="node1" presStyleIdx="0" presStyleCnt="2"/>
      <dgm:spPr/>
    </dgm:pt>
    <dgm:pt modelId="{8A0BCE9B-D4FF-4D4A-BE75-AD67DF15570B}" type="pres">
      <dgm:prSet presAssocID="{34222A06-A12B-489A-A685-046437C44170}" presName="nodeTx" presStyleLbl="node1" presStyleIdx="0" presStyleCnt="2">
        <dgm:presLayoutVars>
          <dgm:bulletEnabled val="1"/>
        </dgm:presLayoutVars>
      </dgm:prSet>
      <dgm:spPr/>
    </dgm:pt>
    <dgm:pt modelId="{DF002DF9-CB82-456E-86FB-109EF473DE6D}" type="pres">
      <dgm:prSet presAssocID="{34222A06-A12B-489A-A685-046437C44170}" presName="invisiNode" presStyleLbl="node1" presStyleIdx="0" presStyleCnt="2"/>
      <dgm:spPr/>
    </dgm:pt>
    <dgm:pt modelId="{6A161346-03A0-4C89-948C-F1CF17D439F9}" type="pres">
      <dgm:prSet presAssocID="{34222A06-A12B-489A-A685-046437C44170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a"/>
        </a:ext>
      </dgm:extLst>
    </dgm:pt>
    <dgm:pt modelId="{CD6C50B1-3887-4E2E-866C-455B76119009}" type="pres">
      <dgm:prSet presAssocID="{DEB5E0E0-8703-4C3B-A02D-966302573E3B}" presName="sibTrans" presStyleLbl="sibTrans2D1" presStyleIdx="0" presStyleCnt="0"/>
      <dgm:spPr/>
    </dgm:pt>
    <dgm:pt modelId="{C0D981AF-4978-4BC9-8F56-61D89315B1B0}" type="pres">
      <dgm:prSet presAssocID="{A06A5AF3-0CC4-4783-B21C-C873D067F6B8}" presName="compNode" presStyleCnt="0"/>
      <dgm:spPr/>
    </dgm:pt>
    <dgm:pt modelId="{5AC737C5-124F-4E09-9801-F40262176258}" type="pres">
      <dgm:prSet presAssocID="{A06A5AF3-0CC4-4783-B21C-C873D067F6B8}" presName="bkgdShape" presStyleLbl="node1" presStyleIdx="1" presStyleCnt="2"/>
      <dgm:spPr/>
    </dgm:pt>
    <dgm:pt modelId="{9717B650-E2B3-4B4D-AD33-1155140210CC}" type="pres">
      <dgm:prSet presAssocID="{A06A5AF3-0CC4-4783-B21C-C873D067F6B8}" presName="nodeTx" presStyleLbl="node1" presStyleIdx="1" presStyleCnt="2">
        <dgm:presLayoutVars>
          <dgm:bulletEnabled val="1"/>
        </dgm:presLayoutVars>
      </dgm:prSet>
      <dgm:spPr/>
    </dgm:pt>
    <dgm:pt modelId="{9E2F803A-B84A-4567-867A-03ED75DFF2C4}" type="pres">
      <dgm:prSet presAssocID="{A06A5AF3-0CC4-4783-B21C-C873D067F6B8}" presName="invisiNode" presStyleLbl="node1" presStyleIdx="1" presStyleCnt="2"/>
      <dgm:spPr/>
    </dgm:pt>
    <dgm:pt modelId="{4B84C885-87E0-41BF-8480-935B1D23F8BA}" type="pres">
      <dgm:prSet presAssocID="{A06A5AF3-0CC4-4783-B21C-C873D067F6B8}" presName="imagNode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reccia circolare"/>
        </a:ext>
      </dgm:extLst>
    </dgm:pt>
  </dgm:ptLst>
  <dgm:cxnLst>
    <dgm:cxn modelId="{BA6D3C14-7D21-404B-8585-6300B6EA4866}" type="presOf" srcId="{AF6FB207-ED06-4390-BC49-7A2634AE9450}" destId="{E33746B3-DD55-47ED-868D-1B630A1707CA}" srcOrd="0" destOrd="0" presId="urn:microsoft.com/office/officeart/2005/8/layout/hList7"/>
    <dgm:cxn modelId="{40BFD93D-4A62-4C54-9AB5-A4E6F25BDC79}" type="presOf" srcId="{34222A06-A12B-489A-A685-046437C44170}" destId="{8A0BCE9B-D4FF-4D4A-BE75-AD67DF15570B}" srcOrd="1" destOrd="0" presId="urn:microsoft.com/office/officeart/2005/8/layout/hList7"/>
    <dgm:cxn modelId="{965F0750-9274-452E-933E-E99A579A4F43}" type="presOf" srcId="{A06A5AF3-0CC4-4783-B21C-C873D067F6B8}" destId="{5AC737C5-124F-4E09-9801-F40262176258}" srcOrd="0" destOrd="0" presId="urn:microsoft.com/office/officeart/2005/8/layout/hList7"/>
    <dgm:cxn modelId="{12E67B91-4804-467D-8BA1-1F6494E93B50}" type="presOf" srcId="{A06A5AF3-0CC4-4783-B21C-C873D067F6B8}" destId="{9717B650-E2B3-4B4D-AD33-1155140210CC}" srcOrd="1" destOrd="0" presId="urn:microsoft.com/office/officeart/2005/8/layout/hList7"/>
    <dgm:cxn modelId="{229A4EA5-F746-49DB-BCC2-0E57B3622A7F}" type="presOf" srcId="{34222A06-A12B-489A-A685-046437C44170}" destId="{BF4C7ACB-2FB8-42C1-A823-C137183F0ED3}" srcOrd="0" destOrd="0" presId="urn:microsoft.com/office/officeart/2005/8/layout/hList7"/>
    <dgm:cxn modelId="{BF57CAD1-A6DA-4E0D-A945-7DBAA08D586C}" srcId="{AF6FB207-ED06-4390-BC49-7A2634AE9450}" destId="{34222A06-A12B-489A-A685-046437C44170}" srcOrd="0" destOrd="0" parTransId="{810B9DCD-1527-4430-8BB3-56F7907A6B00}" sibTransId="{DEB5E0E0-8703-4C3B-A02D-966302573E3B}"/>
    <dgm:cxn modelId="{89939CDC-9DAB-411F-A9BF-5BDEE860AB5B}" type="presOf" srcId="{DEB5E0E0-8703-4C3B-A02D-966302573E3B}" destId="{CD6C50B1-3887-4E2E-866C-455B76119009}" srcOrd="0" destOrd="0" presId="urn:microsoft.com/office/officeart/2005/8/layout/hList7"/>
    <dgm:cxn modelId="{6A6AF2DF-7730-4E99-B494-5319A7070EC3}" srcId="{AF6FB207-ED06-4390-BC49-7A2634AE9450}" destId="{A06A5AF3-0CC4-4783-B21C-C873D067F6B8}" srcOrd="1" destOrd="0" parTransId="{E252EC28-5FBB-41B1-B64A-3BABEE58B585}" sibTransId="{68DB62B7-A1AB-4B07-9CDB-971A411068F2}"/>
    <dgm:cxn modelId="{F9F356D3-0E43-4DF2-B138-9D0E19147ABC}" type="presParOf" srcId="{E33746B3-DD55-47ED-868D-1B630A1707CA}" destId="{B37C59E8-B114-4B71-A13F-868F21E0EFE1}" srcOrd="0" destOrd="0" presId="urn:microsoft.com/office/officeart/2005/8/layout/hList7"/>
    <dgm:cxn modelId="{4A11BC26-CB6F-47F1-9C81-C0E0A2DE1424}" type="presParOf" srcId="{E33746B3-DD55-47ED-868D-1B630A1707CA}" destId="{D7490F30-3EF7-45FF-853D-1D397FDC3786}" srcOrd="1" destOrd="0" presId="urn:microsoft.com/office/officeart/2005/8/layout/hList7"/>
    <dgm:cxn modelId="{392F4A6E-4B86-481D-96CB-EE76732D14D3}" type="presParOf" srcId="{D7490F30-3EF7-45FF-853D-1D397FDC3786}" destId="{A02DA5C0-A17A-4994-B2FB-5B84D866236A}" srcOrd="0" destOrd="0" presId="urn:microsoft.com/office/officeart/2005/8/layout/hList7"/>
    <dgm:cxn modelId="{84234BA6-F6A6-4FEA-AAF8-04AA81572261}" type="presParOf" srcId="{A02DA5C0-A17A-4994-B2FB-5B84D866236A}" destId="{BF4C7ACB-2FB8-42C1-A823-C137183F0ED3}" srcOrd="0" destOrd="0" presId="urn:microsoft.com/office/officeart/2005/8/layout/hList7"/>
    <dgm:cxn modelId="{67222F61-756A-45B3-B4D1-26206D36FCD8}" type="presParOf" srcId="{A02DA5C0-A17A-4994-B2FB-5B84D866236A}" destId="{8A0BCE9B-D4FF-4D4A-BE75-AD67DF15570B}" srcOrd="1" destOrd="0" presId="urn:microsoft.com/office/officeart/2005/8/layout/hList7"/>
    <dgm:cxn modelId="{CB238A8D-6C70-4A7E-9EC1-48AB84CFE958}" type="presParOf" srcId="{A02DA5C0-A17A-4994-B2FB-5B84D866236A}" destId="{DF002DF9-CB82-456E-86FB-109EF473DE6D}" srcOrd="2" destOrd="0" presId="urn:microsoft.com/office/officeart/2005/8/layout/hList7"/>
    <dgm:cxn modelId="{B9A8D046-A853-4C1F-A2CC-127573466BB6}" type="presParOf" srcId="{A02DA5C0-A17A-4994-B2FB-5B84D866236A}" destId="{6A161346-03A0-4C89-948C-F1CF17D439F9}" srcOrd="3" destOrd="0" presId="urn:microsoft.com/office/officeart/2005/8/layout/hList7"/>
    <dgm:cxn modelId="{D9D5BCE7-E4CD-4F97-BDF2-BB1E5A842C23}" type="presParOf" srcId="{D7490F30-3EF7-45FF-853D-1D397FDC3786}" destId="{CD6C50B1-3887-4E2E-866C-455B76119009}" srcOrd="1" destOrd="0" presId="urn:microsoft.com/office/officeart/2005/8/layout/hList7"/>
    <dgm:cxn modelId="{4495E623-BE88-4457-A064-E631F217C43C}" type="presParOf" srcId="{D7490F30-3EF7-45FF-853D-1D397FDC3786}" destId="{C0D981AF-4978-4BC9-8F56-61D89315B1B0}" srcOrd="2" destOrd="0" presId="urn:microsoft.com/office/officeart/2005/8/layout/hList7"/>
    <dgm:cxn modelId="{30BE222C-463B-4031-B45A-56BA60E9779C}" type="presParOf" srcId="{C0D981AF-4978-4BC9-8F56-61D89315B1B0}" destId="{5AC737C5-124F-4E09-9801-F40262176258}" srcOrd="0" destOrd="0" presId="urn:microsoft.com/office/officeart/2005/8/layout/hList7"/>
    <dgm:cxn modelId="{23708957-8743-424B-8931-13FACF358A60}" type="presParOf" srcId="{C0D981AF-4978-4BC9-8F56-61D89315B1B0}" destId="{9717B650-E2B3-4B4D-AD33-1155140210CC}" srcOrd="1" destOrd="0" presId="urn:microsoft.com/office/officeart/2005/8/layout/hList7"/>
    <dgm:cxn modelId="{325894F1-7F8C-456F-99AE-35D86CE7A80A}" type="presParOf" srcId="{C0D981AF-4978-4BC9-8F56-61D89315B1B0}" destId="{9E2F803A-B84A-4567-867A-03ED75DFF2C4}" srcOrd="2" destOrd="0" presId="urn:microsoft.com/office/officeart/2005/8/layout/hList7"/>
    <dgm:cxn modelId="{C675B432-FC88-4D37-BA33-949004A87A01}" type="presParOf" srcId="{C0D981AF-4978-4BC9-8F56-61D89315B1B0}" destId="{4B84C885-87E0-41BF-8480-935B1D23F8B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32362D-1581-4F03-8B58-3E66B3D93D8A}" type="doc">
      <dgm:prSet loTypeId="urn:microsoft.com/office/officeart/2005/8/layout/hProcess7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30B130BF-A10B-41A5-9A5B-F7BAC0EE5BFE}">
      <dgm:prSet phldrT="[Testo]" custT="1"/>
      <dgm:spPr/>
      <dgm:t>
        <a:bodyPr/>
        <a:lstStyle/>
        <a:p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Health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care provider</a:t>
          </a:r>
        </a:p>
      </dgm:t>
    </dgm:pt>
    <dgm:pt modelId="{CA24BB9E-5443-4A7E-8CE2-EBE77C1A2829}" type="parTrans" cxnId="{54A1D85A-BF59-4819-A79B-EA337BCEC8D7}">
      <dgm:prSet/>
      <dgm:spPr/>
      <dgm:t>
        <a:bodyPr/>
        <a:lstStyle/>
        <a:p>
          <a:endParaRPr lang="it-IT" sz="2000"/>
        </a:p>
      </dgm:t>
    </dgm:pt>
    <dgm:pt modelId="{059CE1AB-7876-433E-B07E-8E86FC1C21FE}" type="sibTrans" cxnId="{54A1D85A-BF59-4819-A79B-EA337BCEC8D7}">
      <dgm:prSet/>
      <dgm:spPr/>
      <dgm:t>
        <a:bodyPr/>
        <a:lstStyle/>
        <a:p>
          <a:endParaRPr lang="it-IT" sz="2000"/>
        </a:p>
      </dgm:t>
    </dgm:pt>
    <dgm:pt modelId="{541984C2-A7EA-41B5-8B10-5BB3AFB9B880}">
      <dgm:prSet phldrT="[Tes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Simplify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the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therapeutic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scheme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</a:p>
      </dgm:t>
    </dgm:pt>
    <dgm:pt modelId="{131A7C9A-06FB-4102-857A-B9663230981C}" type="parTrans" cxnId="{BFBC7303-378A-4398-AAB1-557ADC2247AD}">
      <dgm:prSet/>
      <dgm:spPr/>
      <dgm:t>
        <a:bodyPr/>
        <a:lstStyle/>
        <a:p>
          <a:endParaRPr lang="it-IT" sz="2000"/>
        </a:p>
      </dgm:t>
    </dgm:pt>
    <dgm:pt modelId="{AA20D8F8-3F90-401C-884C-B43FEC507344}" type="sibTrans" cxnId="{BFBC7303-378A-4398-AAB1-557ADC2247AD}">
      <dgm:prSet/>
      <dgm:spPr/>
      <dgm:t>
        <a:bodyPr/>
        <a:lstStyle/>
        <a:p>
          <a:endParaRPr lang="it-IT" sz="2000"/>
        </a:p>
      </dgm:t>
    </dgm:pt>
    <dgm:pt modelId="{D567ECF0-F272-46A7-AD01-EC25F30C9E39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Spent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enough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time in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communication</a:t>
          </a:r>
          <a:endParaRPr lang="it-IT" sz="2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BC5CD4C-089B-4BB2-8278-983E7BC37E51}" type="parTrans" cxnId="{2C33EDE2-D564-48E1-B412-56795C0011DE}">
      <dgm:prSet/>
      <dgm:spPr/>
      <dgm:t>
        <a:bodyPr/>
        <a:lstStyle/>
        <a:p>
          <a:endParaRPr lang="it-IT" sz="2000"/>
        </a:p>
      </dgm:t>
    </dgm:pt>
    <dgm:pt modelId="{F0D11B5D-DF46-43D8-BB97-2FF6F71C744B}" type="sibTrans" cxnId="{2C33EDE2-D564-48E1-B412-56795C0011DE}">
      <dgm:prSet/>
      <dgm:spPr/>
      <dgm:t>
        <a:bodyPr/>
        <a:lstStyle/>
        <a:p>
          <a:endParaRPr lang="it-IT" sz="2000"/>
        </a:p>
      </dgm:t>
    </dgm:pt>
    <dgm:pt modelId="{685C4080-5910-4058-9280-A2BE24B32252}">
      <dgm:prSet phldrT="[Testo]" custT="1"/>
      <dgm:spPr/>
      <dgm:t>
        <a:bodyPr/>
        <a:lstStyle/>
        <a:p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Patient</a:t>
          </a:r>
          <a:endParaRPr lang="it-IT" sz="2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E8C0959-1BB7-4CBB-86D5-AF85427F503A}" type="parTrans" cxnId="{EE7BB27D-BABD-4CC7-AAB2-72C457BDED6B}">
      <dgm:prSet/>
      <dgm:spPr/>
      <dgm:t>
        <a:bodyPr/>
        <a:lstStyle/>
        <a:p>
          <a:endParaRPr lang="it-IT" sz="2000"/>
        </a:p>
      </dgm:t>
    </dgm:pt>
    <dgm:pt modelId="{EBC5D6C0-86F3-4D47-9639-8315E223AD7E}" type="sibTrans" cxnId="{EE7BB27D-BABD-4CC7-AAB2-72C457BDED6B}">
      <dgm:prSet/>
      <dgm:spPr/>
      <dgm:t>
        <a:bodyPr/>
        <a:lstStyle/>
        <a:p>
          <a:endParaRPr lang="it-IT" sz="2000"/>
        </a:p>
      </dgm:t>
    </dgm:pt>
    <dgm:pt modelId="{2982E077-5B74-402E-9E25-CB35777F2B1A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Sorveillance</a:t>
          </a:r>
          <a:endParaRPr lang="it-IT" sz="2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7C117ED-5FD6-4470-9CA7-23EE41D5B830}" type="parTrans" cxnId="{83A1112E-CAAD-4A7F-A337-8E8C805DBB02}">
      <dgm:prSet/>
      <dgm:spPr/>
      <dgm:t>
        <a:bodyPr/>
        <a:lstStyle/>
        <a:p>
          <a:endParaRPr lang="it-IT" sz="2000"/>
        </a:p>
      </dgm:t>
    </dgm:pt>
    <dgm:pt modelId="{4FF84F71-D703-4050-A0DD-93CB8015AEAF}" type="sibTrans" cxnId="{83A1112E-CAAD-4A7F-A337-8E8C805DBB02}">
      <dgm:prSet/>
      <dgm:spPr/>
      <dgm:t>
        <a:bodyPr/>
        <a:lstStyle/>
        <a:p>
          <a:endParaRPr lang="it-IT" sz="2000"/>
        </a:p>
      </dgm:t>
    </dgm:pt>
    <dgm:pt modelId="{9ED8AA1D-60AB-49E7-A2AB-1EFD33D3DCBE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Work in team </a:t>
          </a:r>
        </a:p>
      </dgm:t>
    </dgm:pt>
    <dgm:pt modelId="{BF580802-3775-4577-AED1-342CF1C67BB4}" type="parTrans" cxnId="{BE003C04-4DE5-4047-BF8C-08E95D146BC8}">
      <dgm:prSet/>
      <dgm:spPr/>
      <dgm:t>
        <a:bodyPr/>
        <a:lstStyle/>
        <a:p>
          <a:endParaRPr lang="it-IT" sz="2000"/>
        </a:p>
      </dgm:t>
    </dgm:pt>
    <dgm:pt modelId="{B5A60B5E-6F0F-4EEC-B21B-54CCD075909E}" type="sibTrans" cxnId="{BE003C04-4DE5-4047-BF8C-08E95D146BC8}">
      <dgm:prSet/>
      <dgm:spPr/>
      <dgm:t>
        <a:bodyPr/>
        <a:lstStyle/>
        <a:p>
          <a:endParaRPr lang="it-IT" sz="2000"/>
        </a:p>
      </dgm:t>
    </dgm:pt>
    <dgm:pt modelId="{9B236F39-5693-496C-BA0E-83702EAB6E29}">
      <dgm:prSet phldrT="[Testo]" custT="1"/>
      <dgm:spPr/>
      <dgm:t>
        <a:bodyPr/>
        <a:lstStyle/>
        <a:p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Self monitoring</a:t>
          </a:r>
        </a:p>
      </dgm:t>
    </dgm:pt>
    <dgm:pt modelId="{BFDD3F4B-B087-4214-B4E1-0050FD2D6772}" type="parTrans" cxnId="{328D17A5-84A5-4F7C-99C7-DC7A4FBD70EB}">
      <dgm:prSet/>
      <dgm:spPr/>
      <dgm:t>
        <a:bodyPr/>
        <a:lstStyle/>
        <a:p>
          <a:endParaRPr lang="it-IT" sz="2000"/>
        </a:p>
      </dgm:t>
    </dgm:pt>
    <dgm:pt modelId="{E042A32E-31C1-459D-B34B-230B03A02E0B}" type="sibTrans" cxnId="{328D17A5-84A5-4F7C-99C7-DC7A4FBD70EB}">
      <dgm:prSet/>
      <dgm:spPr/>
      <dgm:t>
        <a:bodyPr/>
        <a:lstStyle/>
        <a:p>
          <a:endParaRPr lang="it-IT" sz="2000"/>
        </a:p>
      </dgm:t>
    </dgm:pt>
    <dgm:pt modelId="{767D3F9C-CF87-46D0-BAA6-912930A7936C}">
      <dgm:prSet phldrT="[Testo]" custT="1"/>
      <dgm:spPr/>
      <dgm:t>
        <a:bodyPr/>
        <a:lstStyle/>
        <a:p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Communicate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doubt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or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concerns</a:t>
          </a:r>
          <a:endParaRPr lang="it-IT" sz="2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87972C1-2CCE-40A0-8196-6145D2290DB3}" type="parTrans" cxnId="{6CAB29C6-EE83-4A92-89B0-972196EF8804}">
      <dgm:prSet/>
      <dgm:spPr/>
      <dgm:t>
        <a:bodyPr/>
        <a:lstStyle/>
        <a:p>
          <a:endParaRPr lang="it-IT" sz="2000"/>
        </a:p>
      </dgm:t>
    </dgm:pt>
    <dgm:pt modelId="{36537FF8-AECC-4EEA-A14C-CE25347E3E2B}" type="sibTrans" cxnId="{6CAB29C6-EE83-4A92-89B0-972196EF8804}">
      <dgm:prSet/>
      <dgm:spPr/>
      <dgm:t>
        <a:bodyPr/>
        <a:lstStyle/>
        <a:p>
          <a:endParaRPr lang="it-IT" sz="2000"/>
        </a:p>
      </dgm:t>
    </dgm:pt>
    <dgm:pt modelId="{1927C70E-B500-46C2-BF89-F197FC17A4C0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Clear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instructions</a:t>
          </a:r>
          <a:endParaRPr lang="it-IT" sz="2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7886240-712A-4A7B-AEED-24928A2E66E8}" type="parTrans" cxnId="{E4419161-135D-4A90-BD20-8D6F2D6F4327}">
      <dgm:prSet/>
      <dgm:spPr/>
      <dgm:t>
        <a:bodyPr/>
        <a:lstStyle/>
        <a:p>
          <a:endParaRPr lang="it-IT" sz="2000"/>
        </a:p>
      </dgm:t>
    </dgm:pt>
    <dgm:pt modelId="{5054D720-0CA9-4F82-9636-857B6AEEC911}" type="sibTrans" cxnId="{E4419161-135D-4A90-BD20-8D6F2D6F4327}">
      <dgm:prSet/>
      <dgm:spPr/>
      <dgm:t>
        <a:bodyPr/>
        <a:lstStyle/>
        <a:p>
          <a:endParaRPr lang="it-IT" sz="2000"/>
        </a:p>
      </dgm:t>
    </dgm:pt>
    <dgm:pt modelId="{ED4F66DD-9EC8-4B36-9EC7-7D9A7F8A7051}">
      <dgm:prSet phldrT="[Testo]" custT="1"/>
      <dgm:spPr/>
      <dgm:t>
        <a:bodyPr/>
        <a:lstStyle/>
        <a:p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Use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technology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to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improve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adherence</a:t>
          </a:r>
          <a:endParaRPr lang="it-IT" sz="2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6DDD2FD-2AF4-407F-9D22-0FEB2627941E}" type="parTrans" cxnId="{B88A458D-1E5B-4B44-89E6-F3D5D26AE65E}">
      <dgm:prSet/>
      <dgm:spPr/>
      <dgm:t>
        <a:bodyPr/>
        <a:lstStyle/>
        <a:p>
          <a:endParaRPr lang="it-IT" sz="2000"/>
        </a:p>
      </dgm:t>
    </dgm:pt>
    <dgm:pt modelId="{8A4DA317-D4F2-4B9B-8A50-B75E0BEE02AA}" type="sibTrans" cxnId="{B88A458D-1E5B-4B44-89E6-F3D5D26AE65E}">
      <dgm:prSet/>
      <dgm:spPr/>
      <dgm:t>
        <a:bodyPr/>
        <a:lstStyle/>
        <a:p>
          <a:endParaRPr lang="it-IT" sz="2000"/>
        </a:p>
      </dgm:t>
    </dgm:pt>
    <dgm:pt modelId="{175D039D-5FCC-420C-A10D-B3D0BF5756D5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Use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technology</a:t>
          </a:r>
          <a:endParaRPr lang="it-IT" sz="2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FD43E8B-E81E-4963-8E06-AAF61C59BE20}" type="parTrans" cxnId="{78164FEE-06B1-4287-B089-FB9A8EB1BA0E}">
      <dgm:prSet/>
      <dgm:spPr/>
      <dgm:t>
        <a:bodyPr/>
        <a:lstStyle/>
        <a:p>
          <a:endParaRPr lang="it-IT" sz="2000"/>
        </a:p>
      </dgm:t>
    </dgm:pt>
    <dgm:pt modelId="{C643FD9A-746F-4765-A315-654474A1E1F9}" type="sibTrans" cxnId="{78164FEE-06B1-4287-B089-FB9A8EB1BA0E}">
      <dgm:prSet/>
      <dgm:spPr/>
      <dgm:t>
        <a:bodyPr/>
        <a:lstStyle/>
        <a:p>
          <a:endParaRPr lang="it-IT" sz="2000"/>
        </a:p>
      </dgm:t>
    </dgm:pt>
    <dgm:pt modelId="{3DA17F82-78D1-4284-A3EA-FCEC3687C03C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Group strategy</a:t>
          </a:r>
        </a:p>
      </dgm:t>
    </dgm:pt>
    <dgm:pt modelId="{DC62F07C-8681-4737-ACA9-C2AF92CFF4A8}" type="parTrans" cxnId="{B40E1760-5C97-4C69-A96D-EFA0792433F3}">
      <dgm:prSet/>
      <dgm:spPr/>
      <dgm:t>
        <a:bodyPr/>
        <a:lstStyle/>
        <a:p>
          <a:endParaRPr lang="it-IT" sz="2000"/>
        </a:p>
      </dgm:t>
    </dgm:pt>
    <dgm:pt modelId="{432B15D6-1826-4A5B-A230-6A0147885928}" type="sibTrans" cxnId="{B40E1760-5C97-4C69-A96D-EFA0792433F3}">
      <dgm:prSet/>
      <dgm:spPr/>
      <dgm:t>
        <a:bodyPr/>
        <a:lstStyle/>
        <a:p>
          <a:endParaRPr lang="it-IT" sz="2000"/>
        </a:p>
      </dgm:t>
    </dgm:pt>
    <dgm:pt modelId="{2F4A9D5B-85D8-4816-B5A6-721FF6D4A43C}">
      <dgm:prSet phldrT="[Testo]" custT="1"/>
      <dgm:spPr/>
      <dgm:t>
        <a:bodyPr/>
        <a:lstStyle/>
        <a:p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Health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care system</a:t>
          </a:r>
        </a:p>
      </dgm:t>
    </dgm:pt>
    <dgm:pt modelId="{B429246F-741B-4F94-AFE3-9240C996961A}" type="parTrans" cxnId="{D85BCB4B-96EB-45F1-8C0B-C8526C1D071B}">
      <dgm:prSet/>
      <dgm:spPr/>
      <dgm:t>
        <a:bodyPr/>
        <a:lstStyle/>
        <a:p>
          <a:endParaRPr lang="it-IT" sz="2000"/>
        </a:p>
      </dgm:t>
    </dgm:pt>
    <dgm:pt modelId="{26AA1D45-FA0B-4C17-B0ED-85A22BD25251}" type="sibTrans" cxnId="{D85BCB4B-96EB-45F1-8C0B-C8526C1D071B}">
      <dgm:prSet/>
      <dgm:spPr/>
      <dgm:t>
        <a:bodyPr/>
        <a:lstStyle/>
        <a:p>
          <a:endParaRPr lang="it-IT" sz="2000"/>
        </a:p>
      </dgm:t>
    </dgm:pt>
    <dgm:pt modelId="{D860476D-5E80-4E04-976F-A9F89498BDB7}">
      <dgm:prSet phldrT="[Testo]" custT="1"/>
      <dgm:spPr/>
      <dgm:t>
        <a:bodyPr/>
        <a:lstStyle/>
        <a:p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Promoting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care pathways for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chronic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disease</a:t>
          </a:r>
          <a:endParaRPr lang="it-IT" sz="2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2382AEA-6053-41C3-B7D4-FAB3995FF694}" type="parTrans" cxnId="{D007D249-777B-4087-9A9F-D526D1E58A64}">
      <dgm:prSet/>
      <dgm:spPr/>
      <dgm:t>
        <a:bodyPr/>
        <a:lstStyle/>
        <a:p>
          <a:endParaRPr lang="it-IT" sz="2000"/>
        </a:p>
      </dgm:t>
    </dgm:pt>
    <dgm:pt modelId="{0CC869BB-A067-484E-BC11-4A4EC613D038}" type="sibTrans" cxnId="{D007D249-777B-4087-9A9F-D526D1E58A64}">
      <dgm:prSet/>
      <dgm:spPr/>
      <dgm:t>
        <a:bodyPr/>
        <a:lstStyle/>
        <a:p>
          <a:endParaRPr lang="it-IT" sz="2000"/>
        </a:p>
      </dgm:t>
    </dgm:pt>
    <dgm:pt modelId="{BE109F80-1795-4898-9FF1-9945D18748D1}">
      <dgm:prSet phldrT="[Testo]" custT="1"/>
      <dgm:spPr/>
      <dgm:t>
        <a:bodyPr/>
        <a:lstStyle/>
        <a:p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Involve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different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health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providers</a:t>
          </a:r>
        </a:p>
      </dgm:t>
    </dgm:pt>
    <dgm:pt modelId="{78F43FE1-F702-47E4-A75F-ECC3E089EB60}" type="parTrans" cxnId="{CB865465-4396-4CE0-A5D8-D2ED9DFF808C}">
      <dgm:prSet/>
      <dgm:spPr/>
      <dgm:t>
        <a:bodyPr/>
        <a:lstStyle/>
        <a:p>
          <a:endParaRPr lang="it-IT" sz="2000"/>
        </a:p>
      </dgm:t>
    </dgm:pt>
    <dgm:pt modelId="{D5D39834-C3C7-4A26-A333-BCA2A5CE62D3}" type="sibTrans" cxnId="{CB865465-4396-4CE0-A5D8-D2ED9DFF808C}">
      <dgm:prSet/>
      <dgm:spPr/>
      <dgm:t>
        <a:bodyPr/>
        <a:lstStyle/>
        <a:p>
          <a:endParaRPr lang="it-IT" sz="2000"/>
        </a:p>
      </dgm:t>
    </dgm:pt>
    <dgm:pt modelId="{B842B600-40ED-4FA2-8299-8829DD600A04}">
      <dgm:prSet phldrT="[Testo]" custT="1"/>
      <dgm:spPr/>
      <dgm:t>
        <a:bodyPr/>
        <a:lstStyle/>
        <a:p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Allocate funds in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adherence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programs</a:t>
          </a:r>
          <a:endParaRPr lang="it-IT" sz="2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30C0ACF-90C9-4F66-973B-FD6853549711}" type="parTrans" cxnId="{1ED1AF1E-9A43-4D8B-8713-496443F62F5B}">
      <dgm:prSet/>
      <dgm:spPr/>
      <dgm:t>
        <a:bodyPr/>
        <a:lstStyle/>
        <a:p>
          <a:endParaRPr lang="it-IT" sz="2000"/>
        </a:p>
      </dgm:t>
    </dgm:pt>
    <dgm:pt modelId="{55A7D7BD-57DE-4B14-84E8-ACA29E81554C}" type="sibTrans" cxnId="{1ED1AF1E-9A43-4D8B-8713-496443F62F5B}">
      <dgm:prSet/>
      <dgm:spPr/>
      <dgm:t>
        <a:bodyPr/>
        <a:lstStyle/>
        <a:p>
          <a:endParaRPr lang="it-IT" sz="2000"/>
        </a:p>
      </dgm:t>
    </dgm:pt>
    <dgm:pt modelId="{2576581E-EED8-43ED-BE77-E7ABC43D8448}" type="pres">
      <dgm:prSet presAssocID="{ED32362D-1581-4F03-8B58-3E66B3D93D8A}" presName="Name0" presStyleCnt="0">
        <dgm:presLayoutVars>
          <dgm:dir/>
          <dgm:animLvl val="lvl"/>
          <dgm:resizeHandles val="exact"/>
        </dgm:presLayoutVars>
      </dgm:prSet>
      <dgm:spPr/>
    </dgm:pt>
    <dgm:pt modelId="{2A5E291E-334E-4560-A621-AA57E0E59902}" type="pres">
      <dgm:prSet presAssocID="{30B130BF-A10B-41A5-9A5B-F7BAC0EE5BFE}" presName="compositeNode" presStyleCnt="0">
        <dgm:presLayoutVars>
          <dgm:bulletEnabled val="1"/>
        </dgm:presLayoutVars>
      </dgm:prSet>
      <dgm:spPr/>
    </dgm:pt>
    <dgm:pt modelId="{76A9DFF9-49E7-453B-9262-5C2B629DF670}" type="pres">
      <dgm:prSet presAssocID="{30B130BF-A10B-41A5-9A5B-F7BAC0EE5BFE}" presName="bgRect" presStyleLbl="node1" presStyleIdx="0" presStyleCnt="3"/>
      <dgm:spPr/>
    </dgm:pt>
    <dgm:pt modelId="{89CA2A7A-EA1D-4076-889B-ABF2982EA815}" type="pres">
      <dgm:prSet presAssocID="{30B130BF-A10B-41A5-9A5B-F7BAC0EE5BF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80AF2AA-D93D-43AE-9F22-EEA27B5C9B38}" type="pres">
      <dgm:prSet presAssocID="{30B130BF-A10B-41A5-9A5B-F7BAC0EE5BFE}" presName="childNode" presStyleLbl="node1" presStyleIdx="0" presStyleCnt="3">
        <dgm:presLayoutVars>
          <dgm:bulletEnabled val="1"/>
        </dgm:presLayoutVars>
      </dgm:prSet>
      <dgm:spPr/>
    </dgm:pt>
    <dgm:pt modelId="{1BBFAA7A-E3A1-4E36-AE65-6260D1BB499A}" type="pres">
      <dgm:prSet presAssocID="{059CE1AB-7876-433E-B07E-8E86FC1C21FE}" presName="hSp" presStyleCnt="0"/>
      <dgm:spPr/>
    </dgm:pt>
    <dgm:pt modelId="{AD96F4E0-11F6-4946-AA24-E4600D7A0104}" type="pres">
      <dgm:prSet presAssocID="{059CE1AB-7876-433E-B07E-8E86FC1C21FE}" presName="vProcSp" presStyleCnt="0"/>
      <dgm:spPr/>
    </dgm:pt>
    <dgm:pt modelId="{94DB4EF1-968A-4384-ADF7-734D0E85C186}" type="pres">
      <dgm:prSet presAssocID="{059CE1AB-7876-433E-B07E-8E86FC1C21FE}" presName="vSp1" presStyleCnt="0"/>
      <dgm:spPr/>
    </dgm:pt>
    <dgm:pt modelId="{4E09A4ED-51F5-428B-A762-6DE92A77EB51}" type="pres">
      <dgm:prSet presAssocID="{059CE1AB-7876-433E-B07E-8E86FC1C21FE}" presName="simulatedConn" presStyleLbl="solidFgAcc1" presStyleIdx="0" presStyleCnt="2"/>
      <dgm:spPr/>
    </dgm:pt>
    <dgm:pt modelId="{B6884A5A-A9B1-41C7-AA83-9CCFDB25AC0D}" type="pres">
      <dgm:prSet presAssocID="{059CE1AB-7876-433E-B07E-8E86FC1C21FE}" presName="vSp2" presStyleCnt="0"/>
      <dgm:spPr/>
    </dgm:pt>
    <dgm:pt modelId="{47CA72BE-9326-46C5-9775-17F54DC87029}" type="pres">
      <dgm:prSet presAssocID="{059CE1AB-7876-433E-B07E-8E86FC1C21FE}" presName="sibTrans" presStyleCnt="0"/>
      <dgm:spPr/>
    </dgm:pt>
    <dgm:pt modelId="{84323758-EE3B-4990-9D9C-C76CB9F98B11}" type="pres">
      <dgm:prSet presAssocID="{685C4080-5910-4058-9280-A2BE24B32252}" presName="compositeNode" presStyleCnt="0">
        <dgm:presLayoutVars>
          <dgm:bulletEnabled val="1"/>
        </dgm:presLayoutVars>
      </dgm:prSet>
      <dgm:spPr/>
    </dgm:pt>
    <dgm:pt modelId="{B27885DB-0A61-4531-9773-65A4E52C677C}" type="pres">
      <dgm:prSet presAssocID="{685C4080-5910-4058-9280-A2BE24B32252}" presName="bgRect" presStyleLbl="node1" presStyleIdx="1" presStyleCnt="3"/>
      <dgm:spPr/>
    </dgm:pt>
    <dgm:pt modelId="{7FFBF71C-2BFC-4627-8645-DDA32055DC6E}" type="pres">
      <dgm:prSet presAssocID="{685C4080-5910-4058-9280-A2BE24B3225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6B4C60A9-C9F0-408C-8115-BC570DE6B0A8}" type="pres">
      <dgm:prSet presAssocID="{685C4080-5910-4058-9280-A2BE24B32252}" presName="childNode" presStyleLbl="node1" presStyleIdx="1" presStyleCnt="3">
        <dgm:presLayoutVars>
          <dgm:bulletEnabled val="1"/>
        </dgm:presLayoutVars>
      </dgm:prSet>
      <dgm:spPr/>
    </dgm:pt>
    <dgm:pt modelId="{385FC072-C1DA-4384-A066-01376BF6AFD8}" type="pres">
      <dgm:prSet presAssocID="{EBC5D6C0-86F3-4D47-9639-8315E223AD7E}" presName="hSp" presStyleCnt="0"/>
      <dgm:spPr/>
    </dgm:pt>
    <dgm:pt modelId="{8C1B1CA0-D816-4A80-8B59-14D1CDC34C5D}" type="pres">
      <dgm:prSet presAssocID="{EBC5D6C0-86F3-4D47-9639-8315E223AD7E}" presName="vProcSp" presStyleCnt="0"/>
      <dgm:spPr/>
    </dgm:pt>
    <dgm:pt modelId="{8F49DBA8-7C90-4E32-83BC-D1C6F2DC08E4}" type="pres">
      <dgm:prSet presAssocID="{EBC5D6C0-86F3-4D47-9639-8315E223AD7E}" presName="vSp1" presStyleCnt="0"/>
      <dgm:spPr/>
    </dgm:pt>
    <dgm:pt modelId="{77D64D8A-3AE3-4596-9375-400ED93B2061}" type="pres">
      <dgm:prSet presAssocID="{EBC5D6C0-86F3-4D47-9639-8315E223AD7E}" presName="simulatedConn" presStyleLbl="solidFgAcc1" presStyleIdx="1" presStyleCnt="2"/>
      <dgm:spPr/>
    </dgm:pt>
    <dgm:pt modelId="{21F1E114-E057-461E-8515-7FA9492772D7}" type="pres">
      <dgm:prSet presAssocID="{EBC5D6C0-86F3-4D47-9639-8315E223AD7E}" presName="vSp2" presStyleCnt="0"/>
      <dgm:spPr/>
    </dgm:pt>
    <dgm:pt modelId="{59FA5BA1-39B3-49C6-A8BE-3DE8EAD49BC0}" type="pres">
      <dgm:prSet presAssocID="{EBC5D6C0-86F3-4D47-9639-8315E223AD7E}" presName="sibTrans" presStyleCnt="0"/>
      <dgm:spPr/>
    </dgm:pt>
    <dgm:pt modelId="{56AB353D-F063-4829-8D64-28A83A4AD587}" type="pres">
      <dgm:prSet presAssocID="{2F4A9D5B-85D8-4816-B5A6-721FF6D4A43C}" presName="compositeNode" presStyleCnt="0">
        <dgm:presLayoutVars>
          <dgm:bulletEnabled val="1"/>
        </dgm:presLayoutVars>
      </dgm:prSet>
      <dgm:spPr/>
    </dgm:pt>
    <dgm:pt modelId="{E77CB9D8-6512-4631-95BF-421025386771}" type="pres">
      <dgm:prSet presAssocID="{2F4A9D5B-85D8-4816-B5A6-721FF6D4A43C}" presName="bgRect" presStyleLbl="node1" presStyleIdx="2" presStyleCnt="3"/>
      <dgm:spPr/>
    </dgm:pt>
    <dgm:pt modelId="{DB333640-248C-4EFC-ABC3-82591BB69109}" type="pres">
      <dgm:prSet presAssocID="{2F4A9D5B-85D8-4816-B5A6-721FF6D4A43C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9E36D899-4B4C-46D5-8BDF-21494215A2A7}" type="pres">
      <dgm:prSet presAssocID="{2F4A9D5B-85D8-4816-B5A6-721FF6D4A43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FBC7303-378A-4398-AAB1-557ADC2247AD}" srcId="{30B130BF-A10B-41A5-9A5B-F7BAC0EE5BFE}" destId="{541984C2-A7EA-41B5-8B10-5BB3AFB9B880}" srcOrd="0" destOrd="0" parTransId="{131A7C9A-06FB-4102-857A-B9663230981C}" sibTransId="{AA20D8F8-3F90-401C-884C-B43FEC507344}"/>
    <dgm:cxn modelId="{BE003C04-4DE5-4047-BF8C-08E95D146BC8}" srcId="{30B130BF-A10B-41A5-9A5B-F7BAC0EE5BFE}" destId="{9ED8AA1D-60AB-49E7-A2AB-1EFD33D3DCBE}" srcOrd="5" destOrd="0" parTransId="{BF580802-3775-4577-AED1-342CF1C67BB4}" sibTransId="{B5A60B5E-6F0F-4EEC-B21B-54CCD075909E}"/>
    <dgm:cxn modelId="{D07C8E1D-85FA-4051-8722-6B2527E77B77}" type="presOf" srcId="{767D3F9C-CF87-46D0-BAA6-912930A7936C}" destId="{6B4C60A9-C9F0-408C-8115-BC570DE6B0A8}" srcOrd="0" destOrd="1" presId="urn:microsoft.com/office/officeart/2005/8/layout/hProcess7"/>
    <dgm:cxn modelId="{1ED1AF1E-9A43-4D8B-8713-496443F62F5B}" srcId="{2F4A9D5B-85D8-4816-B5A6-721FF6D4A43C}" destId="{B842B600-40ED-4FA2-8299-8829DD600A04}" srcOrd="2" destOrd="0" parTransId="{430C0ACF-90C9-4F66-973B-FD6853549711}" sibTransId="{55A7D7BD-57DE-4B14-84E8-ACA29E81554C}"/>
    <dgm:cxn modelId="{6E4F112C-8E9E-4401-81BE-7DD04321FA7A}" type="presOf" srcId="{ED4F66DD-9EC8-4B36-9EC7-7D9A7F8A7051}" destId="{6B4C60A9-C9F0-408C-8115-BC570DE6B0A8}" srcOrd="0" destOrd="2" presId="urn:microsoft.com/office/officeart/2005/8/layout/hProcess7"/>
    <dgm:cxn modelId="{83A1112E-CAAD-4A7F-A337-8E8C805DBB02}" srcId="{30B130BF-A10B-41A5-9A5B-F7BAC0EE5BFE}" destId="{2982E077-5B74-402E-9E25-CB35777F2B1A}" srcOrd="4" destOrd="0" parTransId="{07C117ED-5FD6-4470-9CA7-23EE41D5B830}" sibTransId="{4FF84F71-D703-4050-A0DD-93CB8015AEAF}"/>
    <dgm:cxn modelId="{37F88A5B-801C-4C4F-B7D6-39D0B4E30F91}" type="presOf" srcId="{2982E077-5B74-402E-9E25-CB35777F2B1A}" destId="{F80AF2AA-D93D-43AE-9F22-EEA27B5C9B38}" srcOrd="0" destOrd="4" presId="urn:microsoft.com/office/officeart/2005/8/layout/hProcess7"/>
    <dgm:cxn modelId="{B40E1760-5C97-4C69-A96D-EFA0792433F3}" srcId="{30B130BF-A10B-41A5-9A5B-F7BAC0EE5BFE}" destId="{3DA17F82-78D1-4284-A3EA-FCEC3687C03C}" srcOrd="3" destOrd="0" parTransId="{DC62F07C-8681-4737-ACA9-C2AF92CFF4A8}" sibTransId="{432B15D6-1826-4A5B-A230-6A0147885928}"/>
    <dgm:cxn modelId="{E4419161-135D-4A90-BD20-8D6F2D6F4327}" srcId="{30B130BF-A10B-41A5-9A5B-F7BAC0EE5BFE}" destId="{1927C70E-B500-46C2-BF89-F197FC17A4C0}" srcOrd="1" destOrd="0" parTransId="{F7886240-712A-4A7B-AEED-24928A2E66E8}" sibTransId="{5054D720-0CA9-4F82-9636-857B6AEEC911}"/>
    <dgm:cxn modelId="{CB865465-4396-4CE0-A5D8-D2ED9DFF808C}" srcId="{2F4A9D5B-85D8-4816-B5A6-721FF6D4A43C}" destId="{BE109F80-1795-4898-9FF1-9945D18748D1}" srcOrd="1" destOrd="0" parTransId="{78F43FE1-F702-47E4-A75F-ECC3E089EB60}" sibTransId="{D5D39834-C3C7-4A26-A333-BCA2A5CE62D3}"/>
    <dgm:cxn modelId="{D007D249-777B-4087-9A9F-D526D1E58A64}" srcId="{2F4A9D5B-85D8-4816-B5A6-721FF6D4A43C}" destId="{D860476D-5E80-4E04-976F-A9F89498BDB7}" srcOrd="0" destOrd="0" parTransId="{F2382AEA-6053-41C3-B7D4-FAB3995FF694}" sibTransId="{0CC869BB-A067-484E-BC11-4A4EC613D038}"/>
    <dgm:cxn modelId="{D85BCB4B-96EB-45F1-8C0B-C8526C1D071B}" srcId="{ED32362D-1581-4F03-8B58-3E66B3D93D8A}" destId="{2F4A9D5B-85D8-4816-B5A6-721FF6D4A43C}" srcOrd="2" destOrd="0" parTransId="{B429246F-741B-4F94-AFE3-9240C996961A}" sibTransId="{26AA1D45-FA0B-4C17-B0ED-85A22BD25251}"/>
    <dgm:cxn modelId="{6769436C-2EC7-4A8D-8AA8-E0C89CEF40B1}" type="presOf" srcId="{9ED8AA1D-60AB-49E7-A2AB-1EFD33D3DCBE}" destId="{F80AF2AA-D93D-43AE-9F22-EEA27B5C9B38}" srcOrd="0" destOrd="5" presId="urn:microsoft.com/office/officeart/2005/8/layout/hProcess7"/>
    <dgm:cxn modelId="{54A1D85A-BF59-4819-A79B-EA337BCEC8D7}" srcId="{ED32362D-1581-4F03-8B58-3E66B3D93D8A}" destId="{30B130BF-A10B-41A5-9A5B-F7BAC0EE5BFE}" srcOrd="0" destOrd="0" parTransId="{CA24BB9E-5443-4A7E-8CE2-EBE77C1A2829}" sibTransId="{059CE1AB-7876-433E-B07E-8E86FC1C21FE}"/>
    <dgm:cxn modelId="{EE7BB27D-BABD-4CC7-AAB2-72C457BDED6B}" srcId="{ED32362D-1581-4F03-8B58-3E66B3D93D8A}" destId="{685C4080-5910-4058-9280-A2BE24B32252}" srcOrd="1" destOrd="0" parTransId="{FE8C0959-1BB7-4CBB-86D5-AF85427F503A}" sibTransId="{EBC5D6C0-86F3-4D47-9639-8315E223AD7E}"/>
    <dgm:cxn modelId="{F1718382-DD75-4D88-BFE8-E3CFA7B8A02F}" type="presOf" srcId="{BE109F80-1795-4898-9FF1-9945D18748D1}" destId="{9E36D899-4B4C-46D5-8BDF-21494215A2A7}" srcOrd="0" destOrd="1" presId="urn:microsoft.com/office/officeart/2005/8/layout/hProcess7"/>
    <dgm:cxn modelId="{1B469C83-96BD-4C3A-8443-18196BA9999B}" type="presOf" srcId="{175D039D-5FCC-420C-A10D-B3D0BF5756D5}" destId="{F80AF2AA-D93D-43AE-9F22-EEA27B5C9B38}" srcOrd="0" destOrd="6" presId="urn:microsoft.com/office/officeart/2005/8/layout/hProcess7"/>
    <dgm:cxn modelId="{C375A983-7B9F-4EB4-AEA0-087C19B571A6}" type="presOf" srcId="{541984C2-A7EA-41B5-8B10-5BB3AFB9B880}" destId="{F80AF2AA-D93D-43AE-9F22-EEA27B5C9B38}" srcOrd="0" destOrd="0" presId="urn:microsoft.com/office/officeart/2005/8/layout/hProcess7"/>
    <dgm:cxn modelId="{517F1D87-6A0C-4E7B-907A-3B13E135FEDE}" type="presOf" srcId="{685C4080-5910-4058-9280-A2BE24B32252}" destId="{7FFBF71C-2BFC-4627-8645-DDA32055DC6E}" srcOrd="1" destOrd="0" presId="urn:microsoft.com/office/officeart/2005/8/layout/hProcess7"/>
    <dgm:cxn modelId="{B88A458D-1E5B-4B44-89E6-F3D5D26AE65E}" srcId="{685C4080-5910-4058-9280-A2BE24B32252}" destId="{ED4F66DD-9EC8-4B36-9EC7-7D9A7F8A7051}" srcOrd="2" destOrd="0" parTransId="{F6DDD2FD-2AF4-407F-9D22-0FEB2627941E}" sibTransId="{8A4DA317-D4F2-4B9B-8A50-B75E0BEE02AA}"/>
    <dgm:cxn modelId="{789C538D-1DE9-4EF6-A621-D9CC5445BF99}" type="presOf" srcId="{30B130BF-A10B-41A5-9A5B-F7BAC0EE5BFE}" destId="{89CA2A7A-EA1D-4076-889B-ABF2982EA815}" srcOrd="1" destOrd="0" presId="urn:microsoft.com/office/officeart/2005/8/layout/hProcess7"/>
    <dgm:cxn modelId="{1DF97A9C-18C8-4C49-BD65-8A54E1475E51}" type="presOf" srcId="{ED32362D-1581-4F03-8B58-3E66B3D93D8A}" destId="{2576581E-EED8-43ED-BE77-E7ABC43D8448}" srcOrd="0" destOrd="0" presId="urn:microsoft.com/office/officeart/2005/8/layout/hProcess7"/>
    <dgm:cxn modelId="{BB48FBA1-6A98-4F45-9FA6-206A24EAC0E6}" type="presOf" srcId="{3DA17F82-78D1-4284-A3EA-FCEC3687C03C}" destId="{F80AF2AA-D93D-43AE-9F22-EEA27B5C9B38}" srcOrd="0" destOrd="3" presId="urn:microsoft.com/office/officeart/2005/8/layout/hProcess7"/>
    <dgm:cxn modelId="{328D17A5-84A5-4F7C-99C7-DC7A4FBD70EB}" srcId="{685C4080-5910-4058-9280-A2BE24B32252}" destId="{9B236F39-5693-496C-BA0E-83702EAB6E29}" srcOrd="0" destOrd="0" parTransId="{BFDD3F4B-B087-4214-B4E1-0050FD2D6772}" sibTransId="{E042A32E-31C1-459D-B34B-230B03A02E0B}"/>
    <dgm:cxn modelId="{D1081DA9-C734-43BC-9D39-49E070019C24}" type="presOf" srcId="{1927C70E-B500-46C2-BF89-F197FC17A4C0}" destId="{F80AF2AA-D93D-43AE-9F22-EEA27B5C9B38}" srcOrd="0" destOrd="1" presId="urn:microsoft.com/office/officeart/2005/8/layout/hProcess7"/>
    <dgm:cxn modelId="{6D4F90A9-0C4F-4E06-B1D1-70D2E75C5B7B}" type="presOf" srcId="{B842B600-40ED-4FA2-8299-8829DD600A04}" destId="{9E36D899-4B4C-46D5-8BDF-21494215A2A7}" srcOrd="0" destOrd="2" presId="urn:microsoft.com/office/officeart/2005/8/layout/hProcess7"/>
    <dgm:cxn modelId="{2294F7AB-50D8-4A46-B457-BB62EA7D6793}" type="presOf" srcId="{685C4080-5910-4058-9280-A2BE24B32252}" destId="{B27885DB-0A61-4531-9773-65A4E52C677C}" srcOrd="0" destOrd="0" presId="urn:microsoft.com/office/officeart/2005/8/layout/hProcess7"/>
    <dgm:cxn modelId="{4CC643C3-1ED4-4394-8FA2-C4920E4CB6A4}" type="presOf" srcId="{30B130BF-A10B-41A5-9A5B-F7BAC0EE5BFE}" destId="{76A9DFF9-49E7-453B-9262-5C2B629DF670}" srcOrd="0" destOrd="0" presId="urn:microsoft.com/office/officeart/2005/8/layout/hProcess7"/>
    <dgm:cxn modelId="{3988F0C5-C149-4F0F-95FE-BF7BAD44D29A}" type="presOf" srcId="{2F4A9D5B-85D8-4816-B5A6-721FF6D4A43C}" destId="{DB333640-248C-4EFC-ABC3-82591BB69109}" srcOrd="1" destOrd="0" presId="urn:microsoft.com/office/officeart/2005/8/layout/hProcess7"/>
    <dgm:cxn modelId="{6CAB29C6-EE83-4A92-89B0-972196EF8804}" srcId="{685C4080-5910-4058-9280-A2BE24B32252}" destId="{767D3F9C-CF87-46D0-BAA6-912930A7936C}" srcOrd="1" destOrd="0" parTransId="{D87972C1-2CCE-40A0-8196-6145D2290DB3}" sibTransId="{36537FF8-AECC-4EEA-A14C-CE25347E3E2B}"/>
    <dgm:cxn modelId="{34AF9AE0-893D-4A9B-AE9C-A67464FD3F0E}" type="presOf" srcId="{D567ECF0-F272-46A7-AD01-EC25F30C9E39}" destId="{F80AF2AA-D93D-43AE-9F22-EEA27B5C9B38}" srcOrd="0" destOrd="2" presId="urn:microsoft.com/office/officeart/2005/8/layout/hProcess7"/>
    <dgm:cxn modelId="{4AF6D5E2-4B91-4404-BD80-D313872E7853}" type="presOf" srcId="{2F4A9D5B-85D8-4816-B5A6-721FF6D4A43C}" destId="{E77CB9D8-6512-4631-95BF-421025386771}" srcOrd="0" destOrd="0" presId="urn:microsoft.com/office/officeart/2005/8/layout/hProcess7"/>
    <dgm:cxn modelId="{2C33EDE2-D564-48E1-B412-56795C0011DE}" srcId="{30B130BF-A10B-41A5-9A5B-F7BAC0EE5BFE}" destId="{D567ECF0-F272-46A7-AD01-EC25F30C9E39}" srcOrd="2" destOrd="0" parTransId="{BBC5CD4C-089B-4BB2-8278-983E7BC37E51}" sibTransId="{F0D11B5D-DF46-43D8-BB97-2FF6F71C744B}"/>
    <dgm:cxn modelId="{78164FEE-06B1-4287-B089-FB9A8EB1BA0E}" srcId="{30B130BF-A10B-41A5-9A5B-F7BAC0EE5BFE}" destId="{175D039D-5FCC-420C-A10D-B3D0BF5756D5}" srcOrd="6" destOrd="0" parTransId="{6FD43E8B-E81E-4963-8E06-AAF61C59BE20}" sibTransId="{C643FD9A-746F-4765-A315-654474A1E1F9}"/>
    <dgm:cxn modelId="{6167D0F2-0FCA-4A37-AD60-CB9AE93953DB}" type="presOf" srcId="{D860476D-5E80-4E04-976F-A9F89498BDB7}" destId="{9E36D899-4B4C-46D5-8BDF-21494215A2A7}" srcOrd="0" destOrd="0" presId="urn:microsoft.com/office/officeart/2005/8/layout/hProcess7"/>
    <dgm:cxn modelId="{0015F7FF-ABC1-4FBE-A853-7C8744439AEE}" type="presOf" srcId="{9B236F39-5693-496C-BA0E-83702EAB6E29}" destId="{6B4C60A9-C9F0-408C-8115-BC570DE6B0A8}" srcOrd="0" destOrd="0" presId="urn:microsoft.com/office/officeart/2005/8/layout/hProcess7"/>
    <dgm:cxn modelId="{61E552CF-1575-43DC-916C-1414A5A16FF7}" type="presParOf" srcId="{2576581E-EED8-43ED-BE77-E7ABC43D8448}" destId="{2A5E291E-334E-4560-A621-AA57E0E59902}" srcOrd="0" destOrd="0" presId="urn:microsoft.com/office/officeart/2005/8/layout/hProcess7"/>
    <dgm:cxn modelId="{78E67A79-8F93-4A78-876E-89CE8BA802B3}" type="presParOf" srcId="{2A5E291E-334E-4560-A621-AA57E0E59902}" destId="{76A9DFF9-49E7-453B-9262-5C2B629DF670}" srcOrd="0" destOrd="0" presId="urn:microsoft.com/office/officeart/2005/8/layout/hProcess7"/>
    <dgm:cxn modelId="{ABE8A980-BD56-4D45-9836-2D4AD0AC797D}" type="presParOf" srcId="{2A5E291E-334E-4560-A621-AA57E0E59902}" destId="{89CA2A7A-EA1D-4076-889B-ABF2982EA815}" srcOrd="1" destOrd="0" presId="urn:microsoft.com/office/officeart/2005/8/layout/hProcess7"/>
    <dgm:cxn modelId="{64D436C4-2941-45FE-9B91-1CE0D340E7C0}" type="presParOf" srcId="{2A5E291E-334E-4560-A621-AA57E0E59902}" destId="{F80AF2AA-D93D-43AE-9F22-EEA27B5C9B38}" srcOrd="2" destOrd="0" presId="urn:microsoft.com/office/officeart/2005/8/layout/hProcess7"/>
    <dgm:cxn modelId="{EDA48A78-046C-4046-8876-96BED19A54F1}" type="presParOf" srcId="{2576581E-EED8-43ED-BE77-E7ABC43D8448}" destId="{1BBFAA7A-E3A1-4E36-AE65-6260D1BB499A}" srcOrd="1" destOrd="0" presId="urn:microsoft.com/office/officeart/2005/8/layout/hProcess7"/>
    <dgm:cxn modelId="{8C607E90-9876-44D2-A710-7EF4080CBE3C}" type="presParOf" srcId="{2576581E-EED8-43ED-BE77-E7ABC43D8448}" destId="{AD96F4E0-11F6-4946-AA24-E4600D7A0104}" srcOrd="2" destOrd="0" presId="urn:microsoft.com/office/officeart/2005/8/layout/hProcess7"/>
    <dgm:cxn modelId="{A15A6CE6-B3C0-4C7A-9E77-4271D7119B0A}" type="presParOf" srcId="{AD96F4E0-11F6-4946-AA24-E4600D7A0104}" destId="{94DB4EF1-968A-4384-ADF7-734D0E85C186}" srcOrd="0" destOrd="0" presId="urn:microsoft.com/office/officeart/2005/8/layout/hProcess7"/>
    <dgm:cxn modelId="{59AEA2FA-F363-4CE7-9790-9D6D929C817A}" type="presParOf" srcId="{AD96F4E0-11F6-4946-AA24-E4600D7A0104}" destId="{4E09A4ED-51F5-428B-A762-6DE92A77EB51}" srcOrd="1" destOrd="0" presId="urn:microsoft.com/office/officeart/2005/8/layout/hProcess7"/>
    <dgm:cxn modelId="{4C206A2F-584B-4E5C-8A4E-7AEA458B7A78}" type="presParOf" srcId="{AD96F4E0-11F6-4946-AA24-E4600D7A0104}" destId="{B6884A5A-A9B1-41C7-AA83-9CCFDB25AC0D}" srcOrd="2" destOrd="0" presId="urn:microsoft.com/office/officeart/2005/8/layout/hProcess7"/>
    <dgm:cxn modelId="{B1E53341-B58B-4772-9077-B9F6AEAEBAC5}" type="presParOf" srcId="{2576581E-EED8-43ED-BE77-E7ABC43D8448}" destId="{47CA72BE-9326-46C5-9775-17F54DC87029}" srcOrd="3" destOrd="0" presId="urn:microsoft.com/office/officeart/2005/8/layout/hProcess7"/>
    <dgm:cxn modelId="{8D3ADC6C-229C-44E0-958A-C04E9B262DA8}" type="presParOf" srcId="{2576581E-EED8-43ED-BE77-E7ABC43D8448}" destId="{84323758-EE3B-4990-9D9C-C76CB9F98B11}" srcOrd="4" destOrd="0" presId="urn:microsoft.com/office/officeart/2005/8/layout/hProcess7"/>
    <dgm:cxn modelId="{2423FE02-BE8F-4C19-82C1-D2F97B3FC059}" type="presParOf" srcId="{84323758-EE3B-4990-9D9C-C76CB9F98B11}" destId="{B27885DB-0A61-4531-9773-65A4E52C677C}" srcOrd="0" destOrd="0" presId="urn:microsoft.com/office/officeart/2005/8/layout/hProcess7"/>
    <dgm:cxn modelId="{581119CA-090C-4BAC-9EB7-DBBB4E9F924B}" type="presParOf" srcId="{84323758-EE3B-4990-9D9C-C76CB9F98B11}" destId="{7FFBF71C-2BFC-4627-8645-DDA32055DC6E}" srcOrd="1" destOrd="0" presId="urn:microsoft.com/office/officeart/2005/8/layout/hProcess7"/>
    <dgm:cxn modelId="{58F75B77-B552-41C5-9B2C-EB006CBEB231}" type="presParOf" srcId="{84323758-EE3B-4990-9D9C-C76CB9F98B11}" destId="{6B4C60A9-C9F0-408C-8115-BC570DE6B0A8}" srcOrd="2" destOrd="0" presId="urn:microsoft.com/office/officeart/2005/8/layout/hProcess7"/>
    <dgm:cxn modelId="{F89A6E7A-0B70-434B-BEA5-06BFC4147FE6}" type="presParOf" srcId="{2576581E-EED8-43ED-BE77-E7ABC43D8448}" destId="{385FC072-C1DA-4384-A066-01376BF6AFD8}" srcOrd="5" destOrd="0" presId="urn:microsoft.com/office/officeart/2005/8/layout/hProcess7"/>
    <dgm:cxn modelId="{112E87A8-4139-4510-A4B4-D63ECC4899F7}" type="presParOf" srcId="{2576581E-EED8-43ED-BE77-E7ABC43D8448}" destId="{8C1B1CA0-D816-4A80-8B59-14D1CDC34C5D}" srcOrd="6" destOrd="0" presId="urn:microsoft.com/office/officeart/2005/8/layout/hProcess7"/>
    <dgm:cxn modelId="{8B51919B-FDBE-45EB-8774-52923E17DCE1}" type="presParOf" srcId="{8C1B1CA0-D816-4A80-8B59-14D1CDC34C5D}" destId="{8F49DBA8-7C90-4E32-83BC-D1C6F2DC08E4}" srcOrd="0" destOrd="0" presId="urn:microsoft.com/office/officeart/2005/8/layout/hProcess7"/>
    <dgm:cxn modelId="{2C98BF4F-71B9-4641-AB98-B56D7E7756F3}" type="presParOf" srcId="{8C1B1CA0-D816-4A80-8B59-14D1CDC34C5D}" destId="{77D64D8A-3AE3-4596-9375-400ED93B2061}" srcOrd="1" destOrd="0" presId="urn:microsoft.com/office/officeart/2005/8/layout/hProcess7"/>
    <dgm:cxn modelId="{88C9A490-81DC-4C2E-A575-979BDED7B04C}" type="presParOf" srcId="{8C1B1CA0-D816-4A80-8B59-14D1CDC34C5D}" destId="{21F1E114-E057-461E-8515-7FA9492772D7}" srcOrd="2" destOrd="0" presId="urn:microsoft.com/office/officeart/2005/8/layout/hProcess7"/>
    <dgm:cxn modelId="{7D1FEA79-3E23-431B-BCA4-B1BB61774D82}" type="presParOf" srcId="{2576581E-EED8-43ED-BE77-E7ABC43D8448}" destId="{59FA5BA1-39B3-49C6-A8BE-3DE8EAD49BC0}" srcOrd="7" destOrd="0" presId="urn:microsoft.com/office/officeart/2005/8/layout/hProcess7"/>
    <dgm:cxn modelId="{F29DA5E2-5CFA-4B59-BB1A-A34AF42AEE61}" type="presParOf" srcId="{2576581E-EED8-43ED-BE77-E7ABC43D8448}" destId="{56AB353D-F063-4829-8D64-28A83A4AD587}" srcOrd="8" destOrd="0" presId="urn:microsoft.com/office/officeart/2005/8/layout/hProcess7"/>
    <dgm:cxn modelId="{D1EB5112-172F-44A4-BCDC-14AD17ECA217}" type="presParOf" srcId="{56AB353D-F063-4829-8D64-28A83A4AD587}" destId="{E77CB9D8-6512-4631-95BF-421025386771}" srcOrd="0" destOrd="0" presId="urn:microsoft.com/office/officeart/2005/8/layout/hProcess7"/>
    <dgm:cxn modelId="{DE5FF91B-F9E3-404B-96A5-362CCB06A249}" type="presParOf" srcId="{56AB353D-F063-4829-8D64-28A83A4AD587}" destId="{DB333640-248C-4EFC-ABC3-82591BB69109}" srcOrd="1" destOrd="0" presId="urn:microsoft.com/office/officeart/2005/8/layout/hProcess7"/>
    <dgm:cxn modelId="{C2A895F2-ED4F-4C4B-9F09-9C03BE142F1B}" type="presParOf" srcId="{56AB353D-F063-4829-8D64-28A83A4AD587}" destId="{9E36D899-4B4C-46D5-8BDF-21494215A2A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77DBB2-7220-416E-961A-DE937A951B7F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8801422E-2940-4AD8-8D82-BEB484A0191F}">
      <dgm:prSet phldrT="[Testo]" custT="1"/>
      <dgm:spPr/>
      <dgm:t>
        <a:bodyPr/>
        <a:lstStyle/>
        <a:p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Applications</a:t>
          </a:r>
        </a:p>
      </dgm:t>
    </dgm:pt>
    <dgm:pt modelId="{84E79372-238D-43E7-856B-4EAF9194BAAC}" type="parTrans" cxnId="{F262524C-3E54-440B-9F86-6D1571DC5710}">
      <dgm:prSet/>
      <dgm:spPr/>
      <dgm:t>
        <a:bodyPr/>
        <a:lstStyle/>
        <a:p>
          <a:endParaRPr lang="it-IT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3E9AD1C-F884-48AE-A6DD-A6F1B3E5368C}" type="sibTrans" cxnId="{F262524C-3E54-440B-9F86-6D1571DC5710}">
      <dgm:prSet/>
      <dgm:spPr/>
      <dgm:t>
        <a:bodyPr/>
        <a:lstStyle/>
        <a:p>
          <a:endParaRPr lang="it-IT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AAF9A68-0283-48B3-BF65-07B946CEE3FE}">
      <dgm:prSet phldrT="[Testo]" custT="1"/>
      <dgm:spPr/>
      <dgm:t>
        <a:bodyPr/>
        <a:lstStyle/>
        <a:p>
          <a:r>
            <a:rPr lang="it-IT" sz="1800" dirty="0" err="1">
              <a:latin typeface="Calibri Light" panose="020F0302020204030204" pitchFamily="34" charset="0"/>
              <a:cs typeface="Calibri Light" panose="020F0302020204030204" pitchFamily="34" charset="0"/>
            </a:rPr>
            <a:t>Alert</a:t>
          </a:r>
          <a:r>
            <a:rPr lang="it-IT" sz="18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1800" dirty="0" err="1">
              <a:latin typeface="Calibri Light" panose="020F0302020204030204" pitchFamily="34" charset="0"/>
              <a:cs typeface="Calibri Light" panose="020F0302020204030204" pitchFamily="34" charset="0"/>
            </a:rPr>
            <a:t>it’s</a:t>
          </a:r>
          <a:r>
            <a:rPr lang="it-IT" sz="1800" dirty="0">
              <a:latin typeface="Calibri Light" panose="020F0302020204030204" pitchFamily="34" charset="0"/>
              <a:cs typeface="Calibri Light" panose="020F0302020204030204" pitchFamily="34" charset="0"/>
            </a:rPr>
            <a:t> time to take </a:t>
          </a:r>
          <a:r>
            <a:rPr lang="it-IT" sz="1800" dirty="0" err="1">
              <a:latin typeface="Calibri Light" panose="020F0302020204030204" pitchFamily="34" charset="0"/>
              <a:cs typeface="Calibri Light" panose="020F0302020204030204" pitchFamily="34" charset="0"/>
            </a:rPr>
            <a:t>meds</a:t>
          </a:r>
          <a:r>
            <a:rPr lang="it-IT" sz="18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</a:p>
      </dgm:t>
    </dgm:pt>
    <dgm:pt modelId="{F3821500-7918-405E-A507-17F3C2A1CFF5}" type="parTrans" cxnId="{C110FF49-6870-4061-AD0B-161AE672ED66}">
      <dgm:prSet/>
      <dgm:spPr/>
      <dgm:t>
        <a:bodyPr/>
        <a:lstStyle/>
        <a:p>
          <a:endParaRPr lang="it-IT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CF2E6FD-1765-4078-8BFE-DE7B273A7344}" type="sibTrans" cxnId="{C110FF49-6870-4061-AD0B-161AE672ED66}">
      <dgm:prSet/>
      <dgm:spPr/>
      <dgm:t>
        <a:bodyPr/>
        <a:lstStyle/>
        <a:p>
          <a:endParaRPr lang="it-IT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845D350-E31B-444D-88C1-057AEA766770}">
      <dgm:prSet phldrT="[Testo]" custT="1"/>
      <dgm:spPr/>
      <dgm:t>
        <a:bodyPr/>
        <a:lstStyle/>
        <a:p>
          <a:r>
            <a:rPr lang="it-IT" sz="1800" dirty="0" err="1">
              <a:latin typeface="Calibri Light" panose="020F0302020204030204" pitchFamily="34" charset="0"/>
              <a:cs typeface="Calibri Light" panose="020F0302020204030204" pitchFamily="34" charset="0"/>
            </a:rPr>
            <a:t>Remind</a:t>
          </a:r>
          <a:r>
            <a:rPr lang="it-IT" sz="1800" dirty="0">
              <a:latin typeface="Calibri Light" panose="020F0302020204030204" pitchFamily="34" charset="0"/>
              <a:cs typeface="Calibri Light" panose="020F0302020204030204" pitchFamily="34" charset="0"/>
            </a:rPr>
            <a:t> to </a:t>
          </a:r>
          <a:r>
            <a:rPr lang="it-IT" sz="1800" dirty="0" err="1">
              <a:latin typeface="Calibri Light" panose="020F0302020204030204" pitchFamily="34" charset="0"/>
              <a:cs typeface="Calibri Light" panose="020F0302020204030204" pitchFamily="34" charset="0"/>
            </a:rPr>
            <a:t>ask</a:t>
          </a:r>
          <a:r>
            <a:rPr lang="it-IT" sz="18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1800" dirty="0" err="1">
              <a:latin typeface="Calibri Light" panose="020F0302020204030204" pitchFamily="34" charset="0"/>
              <a:cs typeface="Calibri Light" panose="020F0302020204030204" pitchFamily="34" charset="0"/>
            </a:rPr>
            <a:t>prescription</a:t>
          </a:r>
          <a:endParaRPr lang="it-IT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063CAE7-4543-44D1-9D71-6E01C87A70EB}" type="parTrans" cxnId="{EE456DB9-5CB5-45C5-A9C1-B96813E69420}">
      <dgm:prSet/>
      <dgm:spPr/>
      <dgm:t>
        <a:bodyPr/>
        <a:lstStyle/>
        <a:p>
          <a:endParaRPr lang="it-IT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B3BC945-DB11-4B3E-A698-FFC4C16EC939}" type="sibTrans" cxnId="{EE456DB9-5CB5-45C5-A9C1-B96813E69420}">
      <dgm:prSet/>
      <dgm:spPr/>
      <dgm:t>
        <a:bodyPr/>
        <a:lstStyle/>
        <a:p>
          <a:endParaRPr lang="it-IT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DACF978-992E-4C7E-987D-1F15045AF592}">
      <dgm:prSet phldrT="[Testo]" custT="1"/>
      <dgm:spPr/>
      <dgm:t>
        <a:bodyPr/>
        <a:lstStyle/>
        <a:p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Software</a:t>
          </a:r>
        </a:p>
      </dgm:t>
    </dgm:pt>
    <dgm:pt modelId="{F977AC7D-973E-495C-A96A-BC4218758C0C}" type="parTrans" cxnId="{A87A3395-F7A4-4576-9BDD-73659F53CEA2}">
      <dgm:prSet/>
      <dgm:spPr/>
      <dgm:t>
        <a:bodyPr/>
        <a:lstStyle/>
        <a:p>
          <a:endParaRPr lang="it-IT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51620FB-5364-408C-85D1-5BBF4835B78E}" type="sibTrans" cxnId="{A87A3395-F7A4-4576-9BDD-73659F53CEA2}">
      <dgm:prSet/>
      <dgm:spPr/>
      <dgm:t>
        <a:bodyPr/>
        <a:lstStyle/>
        <a:p>
          <a:endParaRPr lang="it-IT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F71F432-DA6E-4983-B565-9825AA453C44}">
      <dgm:prSet phldrT="[Testo]" custT="1"/>
      <dgm:spPr/>
      <dgm:t>
        <a:bodyPr/>
        <a:lstStyle/>
        <a:p>
          <a:r>
            <a:rPr lang="it-IT" sz="1800" dirty="0" err="1">
              <a:latin typeface="Calibri Light" panose="020F0302020204030204" pitchFamily="34" charset="0"/>
              <a:cs typeface="Calibri Light" panose="020F0302020204030204" pitchFamily="34" charset="0"/>
            </a:rPr>
            <a:t>Number</a:t>
          </a:r>
          <a:r>
            <a:rPr lang="it-IT" sz="1800" dirty="0">
              <a:latin typeface="Calibri Light" panose="020F0302020204030204" pitchFamily="34" charset="0"/>
              <a:cs typeface="Calibri Light" panose="020F0302020204030204" pitchFamily="34" charset="0"/>
            </a:rPr>
            <a:t> of pack </a:t>
          </a:r>
          <a:r>
            <a:rPr lang="it-IT" sz="1800" dirty="0" err="1">
              <a:latin typeface="Calibri Light" panose="020F0302020204030204" pitchFamily="34" charset="0"/>
              <a:cs typeface="Calibri Light" panose="020F0302020204030204" pitchFamily="34" charset="0"/>
            </a:rPr>
            <a:t>prescribed</a:t>
          </a:r>
          <a:endParaRPr lang="it-IT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4B89942-3F16-44FF-B321-D251F3027A9E}" type="parTrans" cxnId="{A39D21E7-86EC-4254-87DC-2E2243199A9F}">
      <dgm:prSet/>
      <dgm:spPr/>
      <dgm:t>
        <a:bodyPr/>
        <a:lstStyle/>
        <a:p>
          <a:endParaRPr lang="it-IT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432F8F9-FDA4-4C23-B559-25CDC4EED243}" type="sibTrans" cxnId="{A39D21E7-86EC-4254-87DC-2E2243199A9F}">
      <dgm:prSet/>
      <dgm:spPr/>
      <dgm:t>
        <a:bodyPr/>
        <a:lstStyle/>
        <a:p>
          <a:endParaRPr lang="it-IT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D221A26-1EAA-4646-A6BC-FB00031FEF9E}">
      <dgm:prSet phldrT="[Testo]" custT="1"/>
      <dgm:spPr/>
      <dgm:t>
        <a:bodyPr/>
        <a:lstStyle/>
        <a:p>
          <a:r>
            <a:rPr lang="it-IT" sz="1800" dirty="0" err="1">
              <a:latin typeface="Calibri Light" panose="020F0302020204030204" pitchFamily="34" charset="0"/>
              <a:cs typeface="Calibri Light" panose="020F0302020204030204" pitchFamily="34" charset="0"/>
            </a:rPr>
            <a:t>Intolerance</a:t>
          </a:r>
          <a:r>
            <a:rPr lang="it-IT" sz="1800" dirty="0">
              <a:latin typeface="Calibri Light" panose="020F0302020204030204" pitchFamily="34" charset="0"/>
              <a:cs typeface="Calibri Light" panose="020F0302020204030204" pitchFamily="34" charset="0"/>
            </a:rPr>
            <a:t> or </a:t>
          </a:r>
          <a:r>
            <a:rPr lang="it-IT" sz="1800" dirty="0" err="1">
              <a:latin typeface="Calibri Light" panose="020F0302020204030204" pitchFamily="34" charset="0"/>
              <a:cs typeface="Calibri Light" panose="020F0302020204030204" pitchFamily="34" charset="0"/>
            </a:rPr>
            <a:t>Adverse</a:t>
          </a:r>
          <a:r>
            <a:rPr lang="it-IT" sz="18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1800" dirty="0" err="1">
              <a:latin typeface="Calibri Light" panose="020F0302020204030204" pitchFamily="34" charset="0"/>
              <a:cs typeface="Calibri Light" panose="020F0302020204030204" pitchFamily="34" charset="0"/>
            </a:rPr>
            <a:t>effects</a:t>
          </a:r>
          <a:endParaRPr lang="it-IT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70CBE3F-F35D-47F1-9DA9-3C4E90557D11}" type="parTrans" cxnId="{EE633B00-5D4C-4AD6-B973-D0EEC0A1E0ED}">
      <dgm:prSet/>
      <dgm:spPr/>
      <dgm:t>
        <a:bodyPr/>
        <a:lstStyle/>
        <a:p>
          <a:endParaRPr lang="it-IT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7F15F5B-68CA-4128-8538-CDFA8F0DFA22}" type="sibTrans" cxnId="{EE633B00-5D4C-4AD6-B973-D0EEC0A1E0ED}">
      <dgm:prSet/>
      <dgm:spPr/>
      <dgm:t>
        <a:bodyPr/>
        <a:lstStyle/>
        <a:p>
          <a:endParaRPr lang="it-IT" sz="18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E45A472-2AD4-4435-88C7-9A27B5BE97D1}">
      <dgm:prSet phldrT="[Testo]" custT="1"/>
      <dgm:spPr/>
      <dgm:t>
        <a:bodyPr/>
        <a:lstStyle/>
        <a:p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Telemedicine</a:t>
          </a:r>
        </a:p>
      </dgm:t>
    </dgm:pt>
    <dgm:pt modelId="{5A65C4E4-D13B-470F-8ABF-2F32BE6E7CC1}" type="parTrans" cxnId="{9F44E024-A584-43C2-BE8D-8367DB9E5B27}">
      <dgm:prSet/>
      <dgm:spPr/>
      <dgm:t>
        <a:bodyPr/>
        <a:lstStyle/>
        <a:p>
          <a:endParaRPr lang="it-IT" sz="1800"/>
        </a:p>
      </dgm:t>
    </dgm:pt>
    <dgm:pt modelId="{1E74E9E8-A8DF-4B0D-B31D-B1DE0C4CFA6E}" type="sibTrans" cxnId="{9F44E024-A584-43C2-BE8D-8367DB9E5B27}">
      <dgm:prSet/>
      <dgm:spPr/>
      <dgm:t>
        <a:bodyPr/>
        <a:lstStyle/>
        <a:p>
          <a:endParaRPr lang="it-IT" sz="1800"/>
        </a:p>
      </dgm:t>
    </dgm:pt>
    <dgm:pt modelId="{7D8E4683-43CA-4CBB-8B0B-FA81BF7BD30B}">
      <dgm:prSet phldrT="[Testo]" custT="1"/>
      <dgm:spPr/>
      <dgm:t>
        <a:bodyPr/>
        <a:lstStyle/>
        <a:p>
          <a:r>
            <a:rPr lang="it-IT" sz="1800" dirty="0">
              <a:latin typeface="Calibri Light" panose="020F0302020204030204" pitchFamily="34" charset="0"/>
              <a:cs typeface="Calibri Light" panose="020F0302020204030204" pitchFamily="34" charset="0"/>
            </a:rPr>
            <a:t>Control the </a:t>
          </a:r>
          <a:r>
            <a:rPr lang="it-IT" sz="1800" dirty="0" err="1">
              <a:latin typeface="Calibri Light" panose="020F0302020204030204" pitchFamily="34" charset="0"/>
              <a:cs typeface="Calibri Light" panose="020F0302020204030204" pitchFamily="34" charset="0"/>
            </a:rPr>
            <a:t>efficacy</a:t>
          </a:r>
          <a:r>
            <a:rPr lang="it-IT" sz="1800" dirty="0">
              <a:latin typeface="Calibri Light" panose="020F0302020204030204" pitchFamily="34" charset="0"/>
              <a:cs typeface="Calibri Light" panose="020F0302020204030204" pitchFamily="34" charset="0"/>
            </a:rPr>
            <a:t> of the treatment</a:t>
          </a:r>
        </a:p>
      </dgm:t>
    </dgm:pt>
    <dgm:pt modelId="{DD00B2A4-7159-4C58-AED3-FEEC926311B8}" type="parTrans" cxnId="{6B238BD4-71F8-4D55-8FD8-E28ED5435287}">
      <dgm:prSet/>
      <dgm:spPr/>
      <dgm:t>
        <a:bodyPr/>
        <a:lstStyle/>
        <a:p>
          <a:endParaRPr lang="it-IT" sz="1800"/>
        </a:p>
      </dgm:t>
    </dgm:pt>
    <dgm:pt modelId="{20CCD605-9013-437B-904F-96EB4756E010}" type="sibTrans" cxnId="{6B238BD4-71F8-4D55-8FD8-E28ED5435287}">
      <dgm:prSet/>
      <dgm:spPr/>
      <dgm:t>
        <a:bodyPr/>
        <a:lstStyle/>
        <a:p>
          <a:endParaRPr lang="it-IT" sz="1800"/>
        </a:p>
      </dgm:t>
    </dgm:pt>
    <dgm:pt modelId="{F35183AA-DE6D-4915-86D8-61661CF198AC}">
      <dgm:prSet phldrT="[Testo]" custT="1"/>
      <dgm:spPr/>
      <dgm:t>
        <a:bodyPr/>
        <a:lstStyle/>
        <a:p>
          <a:endParaRPr lang="it-IT" sz="1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B25A309-8DA4-4B29-97AE-C43D1700E415}" type="parTrans" cxnId="{4D59FE58-B53D-4B66-B68F-CBF4EBCED6F4}">
      <dgm:prSet/>
      <dgm:spPr/>
      <dgm:t>
        <a:bodyPr/>
        <a:lstStyle/>
        <a:p>
          <a:endParaRPr lang="it-IT" sz="1800"/>
        </a:p>
      </dgm:t>
    </dgm:pt>
    <dgm:pt modelId="{C8ECA71C-1FFC-4A36-922C-5B5C11F54909}" type="sibTrans" cxnId="{4D59FE58-B53D-4B66-B68F-CBF4EBCED6F4}">
      <dgm:prSet/>
      <dgm:spPr/>
      <dgm:t>
        <a:bodyPr/>
        <a:lstStyle/>
        <a:p>
          <a:endParaRPr lang="it-IT" sz="1800"/>
        </a:p>
      </dgm:t>
    </dgm:pt>
    <dgm:pt modelId="{23A14633-28B4-450E-9165-A924767711BC}">
      <dgm:prSet phldrT="[Testo]" custT="1"/>
      <dgm:spPr/>
      <dgm:t>
        <a:bodyPr/>
        <a:lstStyle/>
        <a:p>
          <a:r>
            <a:rPr lang="it-IT" sz="1800" dirty="0" err="1">
              <a:latin typeface="Calibri Light" panose="020F0302020204030204" pitchFamily="34" charset="0"/>
              <a:cs typeface="Calibri Light" panose="020F0302020204030204" pitchFamily="34" charset="0"/>
            </a:rPr>
            <a:t>Improve</a:t>
          </a:r>
          <a:r>
            <a:rPr lang="it-IT" sz="1800" dirty="0">
              <a:latin typeface="Calibri Light" panose="020F0302020204030204" pitchFamily="34" charset="0"/>
              <a:cs typeface="Calibri Light" panose="020F0302020204030204" pitchFamily="34" charset="0"/>
            </a:rPr>
            <a:t> self monitoring and </a:t>
          </a:r>
          <a:r>
            <a:rPr lang="it-IT" sz="1800" dirty="0" err="1">
              <a:latin typeface="Calibri Light" panose="020F0302020204030204" pitchFamily="34" charset="0"/>
              <a:cs typeface="Calibri Light" panose="020F0302020204030204" pitchFamily="34" charset="0"/>
            </a:rPr>
            <a:t>adherence</a:t>
          </a:r>
          <a:r>
            <a:rPr lang="it-IT" sz="18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</a:p>
      </dgm:t>
    </dgm:pt>
    <dgm:pt modelId="{80960F41-0C6E-4AC7-BA5B-F0A7C013E613}" type="parTrans" cxnId="{94E90137-2BEB-4EB4-8945-192F9F7CD3E5}">
      <dgm:prSet/>
      <dgm:spPr/>
      <dgm:t>
        <a:bodyPr/>
        <a:lstStyle/>
        <a:p>
          <a:endParaRPr lang="it-IT" sz="1800"/>
        </a:p>
      </dgm:t>
    </dgm:pt>
    <dgm:pt modelId="{0BEB92DB-6E6B-4F2C-B812-17980CEDB4F2}" type="sibTrans" cxnId="{94E90137-2BEB-4EB4-8945-192F9F7CD3E5}">
      <dgm:prSet/>
      <dgm:spPr/>
      <dgm:t>
        <a:bodyPr/>
        <a:lstStyle/>
        <a:p>
          <a:endParaRPr lang="it-IT" sz="1800"/>
        </a:p>
      </dgm:t>
    </dgm:pt>
    <dgm:pt modelId="{5641B1BA-75C1-4168-AFD1-C7889CD5A10F}" type="pres">
      <dgm:prSet presAssocID="{0077DBB2-7220-416E-961A-DE937A951B7F}" presName="linear" presStyleCnt="0">
        <dgm:presLayoutVars>
          <dgm:dir/>
          <dgm:resizeHandles val="exact"/>
        </dgm:presLayoutVars>
      </dgm:prSet>
      <dgm:spPr/>
    </dgm:pt>
    <dgm:pt modelId="{3543B158-1DFC-46F8-BE08-8EFA03659AF6}" type="pres">
      <dgm:prSet presAssocID="{8801422E-2940-4AD8-8D82-BEB484A0191F}" presName="comp" presStyleCnt="0"/>
      <dgm:spPr/>
    </dgm:pt>
    <dgm:pt modelId="{773C9F97-0615-4C98-8BED-F9927BC8E2A8}" type="pres">
      <dgm:prSet presAssocID="{8801422E-2940-4AD8-8D82-BEB484A0191F}" presName="box" presStyleLbl="node1" presStyleIdx="0" presStyleCnt="3"/>
      <dgm:spPr/>
    </dgm:pt>
    <dgm:pt modelId="{BFD98AD1-6E42-479E-8D79-ADC0BFE8A267}" type="pres">
      <dgm:prSet presAssocID="{8801422E-2940-4AD8-8D82-BEB484A0191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7B387B72-A052-4A0A-9A9F-33452844A332}" type="pres">
      <dgm:prSet presAssocID="{8801422E-2940-4AD8-8D82-BEB484A0191F}" presName="text" presStyleLbl="node1" presStyleIdx="0" presStyleCnt="3">
        <dgm:presLayoutVars>
          <dgm:bulletEnabled val="1"/>
        </dgm:presLayoutVars>
      </dgm:prSet>
      <dgm:spPr/>
    </dgm:pt>
    <dgm:pt modelId="{0C818167-489E-49C1-BAD1-9CE14C87A1F5}" type="pres">
      <dgm:prSet presAssocID="{C3E9AD1C-F884-48AE-A6DD-A6F1B3E5368C}" presName="spacer" presStyleCnt="0"/>
      <dgm:spPr/>
    </dgm:pt>
    <dgm:pt modelId="{C4DB5928-AE94-4541-B26B-DCB6830D5CEB}" type="pres">
      <dgm:prSet presAssocID="{CDACF978-992E-4C7E-987D-1F15045AF592}" presName="comp" presStyleCnt="0"/>
      <dgm:spPr/>
    </dgm:pt>
    <dgm:pt modelId="{028F78AE-BE56-4E23-97FB-49A428BFCD15}" type="pres">
      <dgm:prSet presAssocID="{CDACF978-992E-4C7E-987D-1F15045AF592}" presName="box" presStyleLbl="node1" presStyleIdx="1" presStyleCnt="3"/>
      <dgm:spPr/>
    </dgm:pt>
    <dgm:pt modelId="{F9102861-1621-4506-B605-265372E2B79F}" type="pres">
      <dgm:prSet presAssocID="{CDACF978-992E-4C7E-987D-1F15045AF592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5EAEE4CF-DAE2-4586-BBCC-D6F3E94F40EA}" type="pres">
      <dgm:prSet presAssocID="{CDACF978-992E-4C7E-987D-1F15045AF592}" presName="text" presStyleLbl="node1" presStyleIdx="1" presStyleCnt="3">
        <dgm:presLayoutVars>
          <dgm:bulletEnabled val="1"/>
        </dgm:presLayoutVars>
      </dgm:prSet>
      <dgm:spPr/>
    </dgm:pt>
    <dgm:pt modelId="{091D0207-0027-4246-ADCA-323CAA407D3A}" type="pres">
      <dgm:prSet presAssocID="{051620FB-5364-408C-85D1-5BBF4835B78E}" presName="spacer" presStyleCnt="0"/>
      <dgm:spPr/>
    </dgm:pt>
    <dgm:pt modelId="{2B4E25F2-2182-4F30-9A11-219A0C03D9D4}" type="pres">
      <dgm:prSet presAssocID="{8E45A472-2AD4-4435-88C7-9A27B5BE97D1}" presName="comp" presStyleCnt="0"/>
      <dgm:spPr/>
    </dgm:pt>
    <dgm:pt modelId="{F6AA6CF3-D1AC-498F-B5DE-0DAA9FBCB4F6}" type="pres">
      <dgm:prSet presAssocID="{8E45A472-2AD4-4435-88C7-9A27B5BE97D1}" presName="box" presStyleLbl="node1" presStyleIdx="2" presStyleCnt="3"/>
      <dgm:spPr/>
    </dgm:pt>
    <dgm:pt modelId="{C5FBD32D-D137-4471-BDC7-D1330EC7A76F}" type="pres">
      <dgm:prSet presAssocID="{8E45A472-2AD4-4435-88C7-9A27B5BE97D1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371F763C-DA98-4716-8225-C42C231384DF}" type="pres">
      <dgm:prSet presAssocID="{8E45A472-2AD4-4435-88C7-9A27B5BE97D1}" presName="text" presStyleLbl="node1" presStyleIdx="2" presStyleCnt="3">
        <dgm:presLayoutVars>
          <dgm:bulletEnabled val="1"/>
        </dgm:presLayoutVars>
      </dgm:prSet>
      <dgm:spPr/>
    </dgm:pt>
  </dgm:ptLst>
  <dgm:cxnLst>
    <dgm:cxn modelId="{EE633B00-5D4C-4AD6-B973-D0EEC0A1E0ED}" srcId="{CDACF978-992E-4C7E-987D-1F15045AF592}" destId="{CD221A26-1EAA-4646-A6BC-FB00031FEF9E}" srcOrd="1" destOrd="0" parTransId="{170CBE3F-F35D-47F1-9DA9-3C4E90557D11}" sibTransId="{47F15F5B-68CA-4128-8538-CDFA8F0DFA22}"/>
    <dgm:cxn modelId="{39B78A18-F34C-422C-B732-BEAD70DD98A0}" type="presOf" srcId="{CD221A26-1EAA-4646-A6BC-FB00031FEF9E}" destId="{5EAEE4CF-DAE2-4586-BBCC-D6F3E94F40EA}" srcOrd="1" destOrd="2" presId="urn:microsoft.com/office/officeart/2005/8/layout/vList4"/>
    <dgm:cxn modelId="{2978541A-AE50-417E-9C29-5DD272E507E2}" type="presOf" srcId="{23A14633-28B4-450E-9165-A924767711BC}" destId="{F6AA6CF3-D1AC-498F-B5DE-0DAA9FBCB4F6}" srcOrd="0" destOrd="2" presId="urn:microsoft.com/office/officeart/2005/8/layout/vList4"/>
    <dgm:cxn modelId="{F87F9F1F-DA29-4F5E-82D2-07396CCE06CE}" type="presOf" srcId="{AAAF9A68-0283-48B3-BF65-07B946CEE3FE}" destId="{7B387B72-A052-4A0A-9A9F-33452844A332}" srcOrd="1" destOrd="1" presId="urn:microsoft.com/office/officeart/2005/8/layout/vList4"/>
    <dgm:cxn modelId="{9F44E024-A584-43C2-BE8D-8367DB9E5B27}" srcId="{0077DBB2-7220-416E-961A-DE937A951B7F}" destId="{8E45A472-2AD4-4435-88C7-9A27B5BE97D1}" srcOrd="2" destOrd="0" parTransId="{5A65C4E4-D13B-470F-8ABF-2F32BE6E7CC1}" sibTransId="{1E74E9E8-A8DF-4B0D-B31D-B1DE0C4CFA6E}"/>
    <dgm:cxn modelId="{6F6A8526-9EDB-455B-8263-F720EBE8D1B8}" type="presOf" srcId="{23A14633-28B4-450E-9165-A924767711BC}" destId="{371F763C-DA98-4716-8225-C42C231384DF}" srcOrd="1" destOrd="2" presId="urn:microsoft.com/office/officeart/2005/8/layout/vList4"/>
    <dgm:cxn modelId="{5A09C92F-9FDB-44FE-B161-FAAA38759CF4}" type="presOf" srcId="{7D8E4683-43CA-4CBB-8B0B-FA81BF7BD30B}" destId="{F6AA6CF3-D1AC-498F-B5DE-0DAA9FBCB4F6}" srcOrd="0" destOrd="1" presId="urn:microsoft.com/office/officeart/2005/8/layout/vList4"/>
    <dgm:cxn modelId="{F7BFF731-C3D7-45FA-BCF9-24FDB0882BF3}" type="presOf" srcId="{CDACF978-992E-4C7E-987D-1F15045AF592}" destId="{028F78AE-BE56-4E23-97FB-49A428BFCD15}" srcOrd="0" destOrd="0" presId="urn:microsoft.com/office/officeart/2005/8/layout/vList4"/>
    <dgm:cxn modelId="{3BFA7932-1A89-496C-8ABF-81AE8B335206}" type="presOf" srcId="{BF71F432-DA6E-4983-B565-9825AA453C44}" destId="{028F78AE-BE56-4E23-97FB-49A428BFCD15}" srcOrd="0" destOrd="1" presId="urn:microsoft.com/office/officeart/2005/8/layout/vList4"/>
    <dgm:cxn modelId="{94E90137-2BEB-4EB4-8945-192F9F7CD3E5}" srcId="{8E45A472-2AD4-4435-88C7-9A27B5BE97D1}" destId="{23A14633-28B4-450E-9165-A924767711BC}" srcOrd="1" destOrd="0" parTransId="{80960F41-0C6E-4AC7-BA5B-F0A7C013E613}" sibTransId="{0BEB92DB-6E6B-4F2C-B812-17980CEDB4F2}"/>
    <dgm:cxn modelId="{2394B039-C950-48C7-B600-CD780DA8B3F1}" type="presOf" srcId="{8801422E-2940-4AD8-8D82-BEB484A0191F}" destId="{773C9F97-0615-4C98-8BED-F9927BC8E2A8}" srcOrd="0" destOrd="0" presId="urn:microsoft.com/office/officeart/2005/8/layout/vList4"/>
    <dgm:cxn modelId="{18192166-EA70-4845-A74E-265B8D5E7DD3}" type="presOf" srcId="{AAAF9A68-0283-48B3-BF65-07B946CEE3FE}" destId="{773C9F97-0615-4C98-8BED-F9927BC8E2A8}" srcOrd="0" destOrd="1" presId="urn:microsoft.com/office/officeart/2005/8/layout/vList4"/>
    <dgm:cxn modelId="{C110FF49-6870-4061-AD0B-161AE672ED66}" srcId="{8801422E-2940-4AD8-8D82-BEB484A0191F}" destId="{AAAF9A68-0283-48B3-BF65-07B946CEE3FE}" srcOrd="0" destOrd="0" parTransId="{F3821500-7918-405E-A507-17F3C2A1CFF5}" sibTransId="{6CF2E6FD-1765-4078-8BFE-DE7B273A7344}"/>
    <dgm:cxn modelId="{F262524C-3E54-440B-9F86-6D1571DC5710}" srcId="{0077DBB2-7220-416E-961A-DE937A951B7F}" destId="{8801422E-2940-4AD8-8D82-BEB484A0191F}" srcOrd="0" destOrd="0" parTransId="{84E79372-238D-43E7-856B-4EAF9194BAAC}" sibTransId="{C3E9AD1C-F884-48AE-A6DD-A6F1B3E5368C}"/>
    <dgm:cxn modelId="{2800FD6C-EF17-4945-B096-4928127183BA}" type="presOf" srcId="{BF71F432-DA6E-4983-B565-9825AA453C44}" destId="{5EAEE4CF-DAE2-4586-BBCC-D6F3E94F40EA}" srcOrd="1" destOrd="1" presId="urn:microsoft.com/office/officeart/2005/8/layout/vList4"/>
    <dgm:cxn modelId="{38DA2D76-B2AC-4431-95F6-48559B97674F}" type="presOf" srcId="{8E45A472-2AD4-4435-88C7-9A27B5BE97D1}" destId="{371F763C-DA98-4716-8225-C42C231384DF}" srcOrd="1" destOrd="0" presId="urn:microsoft.com/office/officeart/2005/8/layout/vList4"/>
    <dgm:cxn modelId="{807FA458-08B4-419E-8874-E2EBCF6944D3}" type="presOf" srcId="{8801422E-2940-4AD8-8D82-BEB484A0191F}" destId="{7B387B72-A052-4A0A-9A9F-33452844A332}" srcOrd="1" destOrd="0" presId="urn:microsoft.com/office/officeart/2005/8/layout/vList4"/>
    <dgm:cxn modelId="{4D59FE58-B53D-4B66-B68F-CBF4EBCED6F4}" srcId="{8E45A472-2AD4-4435-88C7-9A27B5BE97D1}" destId="{F35183AA-DE6D-4915-86D8-61661CF198AC}" srcOrd="2" destOrd="0" parTransId="{8B25A309-8DA4-4B29-97AE-C43D1700E415}" sibTransId="{C8ECA71C-1FFC-4A36-922C-5B5C11F54909}"/>
    <dgm:cxn modelId="{2B484086-0487-4D8D-9E64-FDE4AB23F022}" type="presOf" srcId="{CD221A26-1EAA-4646-A6BC-FB00031FEF9E}" destId="{028F78AE-BE56-4E23-97FB-49A428BFCD15}" srcOrd="0" destOrd="2" presId="urn:microsoft.com/office/officeart/2005/8/layout/vList4"/>
    <dgm:cxn modelId="{87B4768D-0389-4219-8D57-BA505DF1FA08}" type="presOf" srcId="{8E45A472-2AD4-4435-88C7-9A27B5BE97D1}" destId="{F6AA6CF3-D1AC-498F-B5DE-0DAA9FBCB4F6}" srcOrd="0" destOrd="0" presId="urn:microsoft.com/office/officeart/2005/8/layout/vList4"/>
    <dgm:cxn modelId="{A87A3395-F7A4-4576-9BDD-73659F53CEA2}" srcId="{0077DBB2-7220-416E-961A-DE937A951B7F}" destId="{CDACF978-992E-4C7E-987D-1F15045AF592}" srcOrd="1" destOrd="0" parTransId="{F977AC7D-973E-495C-A96A-BC4218758C0C}" sibTransId="{051620FB-5364-408C-85D1-5BBF4835B78E}"/>
    <dgm:cxn modelId="{7D5A609C-F02E-432F-84EB-58FA832EAB87}" type="presOf" srcId="{6845D350-E31B-444D-88C1-057AEA766770}" destId="{7B387B72-A052-4A0A-9A9F-33452844A332}" srcOrd="1" destOrd="2" presId="urn:microsoft.com/office/officeart/2005/8/layout/vList4"/>
    <dgm:cxn modelId="{EE456DB9-5CB5-45C5-A9C1-B96813E69420}" srcId="{8801422E-2940-4AD8-8D82-BEB484A0191F}" destId="{6845D350-E31B-444D-88C1-057AEA766770}" srcOrd="1" destOrd="0" parTransId="{D063CAE7-4543-44D1-9D71-6E01C87A70EB}" sibTransId="{2B3BC945-DB11-4B3E-A698-FFC4C16EC939}"/>
    <dgm:cxn modelId="{7F0C48CE-F995-4B77-A6CF-A3D95FFDF81A}" type="presOf" srcId="{F35183AA-DE6D-4915-86D8-61661CF198AC}" destId="{371F763C-DA98-4716-8225-C42C231384DF}" srcOrd="1" destOrd="3" presId="urn:microsoft.com/office/officeart/2005/8/layout/vList4"/>
    <dgm:cxn modelId="{939DDBD1-1B28-403B-8814-AB0F757A053F}" type="presOf" srcId="{7D8E4683-43CA-4CBB-8B0B-FA81BF7BD30B}" destId="{371F763C-DA98-4716-8225-C42C231384DF}" srcOrd="1" destOrd="1" presId="urn:microsoft.com/office/officeart/2005/8/layout/vList4"/>
    <dgm:cxn modelId="{6B238BD4-71F8-4D55-8FD8-E28ED5435287}" srcId="{8E45A472-2AD4-4435-88C7-9A27B5BE97D1}" destId="{7D8E4683-43CA-4CBB-8B0B-FA81BF7BD30B}" srcOrd="0" destOrd="0" parTransId="{DD00B2A4-7159-4C58-AED3-FEEC926311B8}" sibTransId="{20CCD605-9013-437B-904F-96EB4756E010}"/>
    <dgm:cxn modelId="{0BC773DB-68B0-4E42-A696-85C99F52419F}" type="presOf" srcId="{0077DBB2-7220-416E-961A-DE937A951B7F}" destId="{5641B1BA-75C1-4168-AFD1-C7889CD5A10F}" srcOrd="0" destOrd="0" presId="urn:microsoft.com/office/officeart/2005/8/layout/vList4"/>
    <dgm:cxn modelId="{C0FDFBDF-52B8-4480-B476-B972887704EA}" type="presOf" srcId="{F35183AA-DE6D-4915-86D8-61661CF198AC}" destId="{F6AA6CF3-D1AC-498F-B5DE-0DAA9FBCB4F6}" srcOrd="0" destOrd="3" presId="urn:microsoft.com/office/officeart/2005/8/layout/vList4"/>
    <dgm:cxn modelId="{6FFD81E0-2AD4-4B52-8352-EC7CF19AE6E1}" type="presOf" srcId="{CDACF978-992E-4C7E-987D-1F15045AF592}" destId="{5EAEE4CF-DAE2-4586-BBCC-D6F3E94F40EA}" srcOrd="1" destOrd="0" presId="urn:microsoft.com/office/officeart/2005/8/layout/vList4"/>
    <dgm:cxn modelId="{A39D21E7-86EC-4254-87DC-2E2243199A9F}" srcId="{CDACF978-992E-4C7E-987D-1F15045AF592}" destId="{BF71F432-DA6E-4983-B565-9825AA453C44}" srcOrd="0" destOrd="0" parTransId="{84B89942-3F16-44FF-B321-D251F3027A9E}" sibTransId="{C432F8F9-FDA4-4C23-B559-25CDC4EED243}"/>
    <dgm:cxn modelId="{F72C77F4-AB21-40BC-967C-ED6D617F0472}" type="presOf" srcId="{6845D350-E31B-444D-88C1-057AEA766770}" destId="{773C9F97-0615-4C98-8BED-F9927BC8E2A8}" srcOrd="0" destOrd="2" presId="urn:microsoft.com/office/officeart/2005/8/layout/vList4"/>
    <dgm:cxn modelId="{79EA7D16-98C7-4143-A224-2FDF2E29AF18}" type="presParOf" srcId="{5641B1BA-75C1-4168-AFD1-C7889CD5A10F}" destId="{3543B158-1DFC-46F8-BE08-8EFA03659AF6}" srcOrd="0" destOrd="0" presId="urn:microsoft.com/office/officeart/2005/8/layout/vList4"/>
    <dgm:cxn modelId="{E9FEE9BC-CAF5-4966-9C5D-AE1EB4B4FBC8}" type="presParOf" srcId="{3543B158-1DFC-46F8-BE08-8EFA03659AF6}" destId="{773C9F97-0615-4C98-8BED-F9927BC8E2A8}" srcOrd="0" destOrd="0" presId="urn:microsoft.com/office/officeart/2005/8/layout/vList4"/>
    <dgm:cxn modelId="{EFF71522-31EF-43F0-8CC9-C01A14907278}" type="presParOf" srcId="{3543B158-1DFC-46F8-BE08-8EFA03659AF6}" destId="{BFD98AD1-6E42-479E-8D79-ADC0BFE8A267}" srcOrd="1" destOrd="0" presId="urn:microsoft.com/office/officeart/2005/8/layout/vList4"/>
    <dgm:cxn modelId="{E50AE3B6-2C8F-454B-93E4-FE4093C4BA54}" type="presParOf" srcId="{3543B158-1DFC-46F8-BE08-8EFA03659AF6}" destId="{7B387B72-A052-4A0A-9A9F-33452844A332}" srcOrd="2" destOrd="0" presId="urn:microsoft.com/office/officeart/2005/8/layout/vList4"/>
    <dgm:cxn modelId="{79A4BB95-208F-41C3-9B47-2CD04ADF4C83}" type="presParOf" srcId="{5641B1BA-75C1-4168-AFD1-C7889CD5A10F}" destId="{0C818167-489E-49C1-BAD1-9CE14C87A1F5}" srcOrd="1" destOrd="0" presId="urn:microsoft.com/office/officeart/2005/8/layout/vList4"/>
    <dgm:cxn modelId="{9F7E1555-F944-4B41-91C0-92E4D12C7C34}" type="presParOf" srcId="{5641B1BA-75C1-4168-AFD1-C7889CD5A10F}" destId="{C4DB5928-AE94-4541-B26B-DCB6830D5CEB}" srcOrd="2" destOrd="0" presId="urn:microsoft.com/office/officeart/2005/8/layout/vList4"/>
    <dgm:cxn modelId="{C23A6529-FE5A-4D91-86D5-13A38483A312}" type="presParOf" srcId="{C4DB5928-AE94-4541-B26B-DCB6830D5CEB}" destId="{028F78AE-BE56-4E23-97FB-49A428BFCD15}" srcOrd="0" destOrd="0" presId="urn:microsoft.com/office/officeart/2005/8/layout/vList4"/>
    <dgm:cxn modelId="{E971C59A-731C-4EAD-9B1D-612DBDEE323D}" type="presParOf" srcId="{C4DB5928-AE94-4541-B26B-DCB6830D5CEB}" destId="{F9102861-1621-4506-B605-265372E2B79F}" srcOrd="1" destOrd="0" presId="urn:microsoft.com/office/officeart/2005/8/layout/vList4"/>
    <dgm:cxn modelId="{C14ACBB2-49E4-4D50-81E4-905879D58271}" type="presParOf" srcId="{C4DB5928-AE94-4541-B26B-DCB6830D5CEB}" destId="{5EAEE4CF-DAE2-4586-BBCC-D6F3E94F40EA}" srcOrd="2" destOrd="0" presId="urn:microsoft.com/office/officeart/2005/8/layout/vList4"/>
    <dgm:cxn modelId="{106FD045-CC9A-40BA-A7D0-9FF0E772EDFB}" type="presParOf" srcId="{5641B1BA-75C1-4168-AFD1-C7889CD5A10F}" destId="{091D0207-0027-4246-ADCA-323CAA407D3A}" srcOrd="3" destOrd="0" presId="urn:microsoft.com/office/officeart/2005/8/layout/vList4"/>
    <dgm:cxn modelId="{89FE8591-EEAB-404F-A398-D0076C7DF903}" type="presParOf" srcId="{5641B1BA-75C1-4168-AFD1-C7889CD5A10F}" destId="{2B4E25F2-2182-4F30-9A11-219A0C03D9D4}" srcOrd="4" destOrd="0" presId="urn:microsoft.com/office/officeart/2005/8/layout/vList4"/>
    <dgm:cxn modelId="{3F61FA73-2FC4-4554-984F-EFC1C7970C12}" type="presParOf" srcId="{2B4E25F2-2182-4F30-9A11-219A0C03D9D4}" destId="{F6AA6CF3-D1AC-498F-B5DE-0DAA9FBCB4F6}" srcOrd="0" destOrd="0" presId="urn:microsoft.com/office/officeart/2005/8/layout/vList4"/>
    <dgm:cxn modelId="{9245EADE-05A8-4373-842E-5D3B6A27064B}" type="presParOf" srcId="{2B4E25F2-2182-4F30-9A11-219A0C03D9D4}" destId="{C5FBD32D-D137-4471-BDC7-D1330EC7A76F}" srcOrd="1" destOrd="0" presId="urn:microsoft.com/office/officeart/2005/8/layout/vList4"/>
    <dgm:cxn modelId="{8B5C418C-B050-4D2C-8DA5-EAFAB34F975F}" type="presParOf" srcId="{2B4E25F2-2182-4F30-9A11-219A0C03D9D4}" destId="{371F763C-DA98-4716-8225-C42C231384D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F195A0-B4C3-4123-AC70-6B7CA49C9A9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EAC9061-0C76-4E04-8667-E5128E7EFCB4}">
      <dgm:prSet phldrT="[Testo]" custT="1"/>
      <dgm:spPr/>
      <dgm:t>
        <a:bodyPr/>
        <a:lstStyle/>
        <a:p>
          <a:r>
            <a:rPr lang="it-IT" sz="3600" b="1" dirty="0" err="1">
              <a:latin typeface="Calibri Light" panose="020F0302020204030204" pitchFamily="34" charset="0"/>
              <a:cs typeface="Calibri Light" panose="020F0302020204030204" pitchFamily="34" charset="0"/>
            </a:rPr>
            <a:t>Efficiency</a:t>
          </a:r>
          <a:endParaRPr lang="it-IT" sz="36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8399D4C-E3AA-476F-9680-B527A367BBA8}" type="parTrans" cxnId="{70362A0E-6237-4C47-A64B-CEFAB182E79F}">
      <dgm:prSet/>
      <dgm:spPr/>
      <dgm:t>
        <a:bodyPr/>
        <a:lstStyle/>
        <a:p>
          <a:endParaRPr lang="it-IT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F01D059-9A3B-4551-B241-631981A91CAA}" type="sibTrans" cxnId="{70362A0E-6237-4C47-A64B-CEFAB182E79F}">
      <dgm:prSet/>
      <dgm:spPr/>
      <dgm:t>
        <a:bodyPr/>
        <a:lstStyle/>
        <a:p>
          <a:endParaRPr lang="it-IT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86BF3ED-6155-4CE1-A607-B2AF9F9B3718}">
      <dgm:prSet phldrT="[Testo]" custT="1"/>
      <dgm:spPr/>
      <dgm:t>
        <a:bodyPr/>
        <a:lstStyle/>
        <a:p>
          <a:r>
            <a:rPr lang="it-IT" sz="2400">
              <a:latin typeface="Calibri Light" panose="020F0302020204030204" pitchFamily="34" charset="0"/>
              <a:cs typeface="Calibri Light" panose="020F0302020204030204" pitchFamily="34" charset="0"/>
            </a:rPr>
            <a:t>maximise the resources available</a:t>
          </a:r>
        </a:p>
      </dgm:t>
    </dgm:pt>
    <dgm:pt modelId="{6726EA49-9D46-4B9B-8965-7998102F26F5}" type="parTrans" cxnId="{76F6BFBB-086A-45C4-82C8-7E615B151280}">
      <dgm:prSet/>
      <dgm:spPr/>
      <dgm:t>
        <a:bodyPr/>
        <a:lstStyle/>
        <a:p>
          <a:endParaRPr lang="it-IT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62D310D-9069-4B78-846B-411E4E41E024}" type="sibTrans" cxnId="{76F6BFBB-086A-45C4-82C8-7E615B151280}">
      <dgm:prSet/>
      <dgm:spPr/>
      <dgm:t>
        <a:bodyPr/>
        <a:lstStyle/>
        <a:p>
          <a:endParaRPr lang="it-IT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9F6733B-1805-4417-8F91-8158D4E33EDD}">
      <dgm:prSet phldrT="[Testo]" custT="1"/>
      <dgm:spPr/>
      <dgm:t>
        <a:bodyPr/>
        <a:lstStyle/>
        <a:p>
          <a:r>
            <a:rPr lang="it-IT" sz="3600" b="1" dirty="0" err="1">
              <a:latin typeface="Calibri Light" panose="020F0302020204030204" pitchFamily="34" charset="0"/>
              <a:cs typeface="Calibri Light" panose="020F0302020204030204" pitchFamily="34" charset="0"/>
            </a:rPr>
            <a:t>Efficacy</a:t>
          </a:r>
          <a:endParaRPr lang="it-IT" sz="3600" b="1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8F3380A-7434-4A63-A74A-784444DA3692}" type="parTrans" cxnId="{B6DDB79F-3C57-4722-9A91-0A5E3F32A2B2}">
      <dgm:prSet/>
      <dgm:spPr/>
      <dgm:t>
        <a:bodyPr/>
        <a:lstStyle/>
        <a:p>
          <a:endParaRPr lang="it-IT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635A6A2-BF46-4D66-9A89-0687B811F6A0}" type="sibTrans" cxnId="{B6DDB79F-3C57-4722-9A91-0A5E3F32A2B2}">
      <dgm:prSet/>
      <dgm:spPr/>
      <dgm:t>
        <a:bodyPr/>
        <a:lstStyle/>
        <a:p>
          <a:endParaRPr lang="it-IT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BC002F8-9BB2-4940-9F39-CE9FFB98F76F}">
      <dgm:prSet phldrT="[Testo]" custT="1"/>
      <dgm:spPr/>
      <dgm:t>
        <a:bodyPr/>
        <a:lstStyle/>
        <a:p>
          <a:r>
            <a:rPr lang="en-US" sz="2400" dirty="0">
              <a:latin typeface="Calibri Light" panose="020F0302020204030204" pitchFamily="34" charset="0"/>
              <a:cs typeface="Calibri Light" panose="020F0302020204030204" pitchFamily="34" charset="0"/>
            </a:rPr>
            <a:t>research the results in terms of health</a:t>
          </a:r>
          <a:endParaRPr lang="it-IT" sz="2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656D750-3480-425B-98F1-229F03CC9D26}" type="parTrans" cxnId="{1610C3A5-8D6F-4B63-9EFB-6A75FD3241F8}">
      <dgm:prSet/>
      <dgm:spPr/>
      <dgm:t>
        <a:bodyPr/>
        <a:lstStyle/>
        <a:p>
          <a:endParaRPr lang="it-IT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DAB4CAB-D115-47DB-999A-C9B048B58900}" type="sibTrans" cxnId="{1610C3A5-8D6F-4B63-9EFB-6A75FD3241F8}">
      <dgm:prSet/>
      <dgm:spPr/>
      <dgm:t>
        <a:bodyPr/>
        <a:lstStyle/>
        <a:p>
          <a:endParaRPr lang="it-IT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BF2F6F8-53EE-41A8-AE4D-A307DDFFDF27}" type="pres">
      <dgm:prSet presAssocID="{0DF195A0-B4C3-4123-AC70-6B7CA49C9A90}" presName="layout" presStyleCnt="0">
        <dgm:presLayoutVars>
          <dgm:chMax/>
          <dgm:chPref/>
          <dgm:dir/>
          <dgm:resizeHandles/>
        </dgm:presLayoutVars>
      </dgm:prSet>
      <dgm:spPr/>
    </dgm:pt>
    <dgm:pt modelId="{91CBCCAA-7FD8-40C2-ABE4-467BD5919B91}" type="pres">
      <dgm:prSet presAssocID="{CEAC9061-0C76-4E04-8667-E5128E7EFCB4}" presName="root" presStyleCnt="0">
        <dgm:presLayoutVars>
          <dgm:chMax/>
          <dgm:chPref/>
        </dgm:presLayoutVars>
      </dgm:prSet>
      <dgm:spPr/>
    </dgm:pt>
    <dgm:pt modelId="{A6CB79E9-5025-4CE6-A178-8ACDB5463FE2}" type="pres">
      <dgm:prSet presAssocID="{CEAC9061-0C76-4E04-8667-E5128E7EFCB4}" presName="rootComposite" presStyleCnt="0">
        <dgm:presLayoutVars/>
      </dgm:prSet>
      <dgm:spPr/>
    </dgm:pt>
    <dgm:pt modelId="{2D66C4D5-BA1E-4E85-82C6-6131445A29A6}" type="pres">
      <dgm:prSet presAssocID="{CEAC9061-0C76-4E04-8667-E5128E7EFCB4}" presName="ParentAccent" presStyleLbl="alignNode1" presStyleIdx="0" presStyleCnt="2"/>
      <dgm:spPr/>
    </dgm:pt>
    <dgm:pt modelId="{C33607E3-6BA4-4CDB-856D-B342F161FE8E}" type="pres">
      <dgm:prSet presAssocID="{CEAC9061-0C76-4E04-8667-E5128E7EFCB4}" presName="ParentSmallAccent" presStyleLbl="fgAcc1" presStyleIdx="0" presStyleCnt="2"/>
      <dgm:spPr/>
    </dgm:pt>
    <dgm:pt modelId="{003E8596-8BCC-49F9-ACC9-4CF9F4F5EAA7}" type="pres">
      <dgm:prSet presAssocID="{CEAC9061-0C76-4E04-8667-E5128E7EFCB4}" presName="Parent" presStyleLbl="revTx" presStyleIdx="0" presStyleCnt="4">
        <dgm:presLayoutVars>
          <dgm:chMax/>
          <dgm:chPref val="4"/>
          <dgm:bulletEnabled val="1"/>
        </dgm:presLayoutVars>
      </dgm:prSet>
      <dgm:spPr/>
    </dgm:pt>
    <dgm:pt modelId="{B182054A-9150-4BA0-83B8-F5C521B4B710}" type="pres">
      <dgm:prSet presAssocID="{CEAC9061-0C76-4E04-8667-E5128E7EFCB4}" presName="childShape" presStyleCnt="0">
        <dgm:presLayoutVars>
          <dgm:chMax val="0"/>
          <dgm:chPref val="0"/>
        </dgm:presLayoutVars>
      </dgm:prSet>
      <dgm:spPr/>
    </dgm:pt>
    <dgm:pt modelId="{DF174348-31BC-407E-826E-D754B2A53265}" type="pres">
      <dgm:prSet presAssocID="{886BF3ED-6155-4CE1-A607-B2AF9F9B3718}" presName="childComposite" presStyleCnt="0">
        <dgm:presLayoutVars>
          <dgm:chMax val="0"/>
          <dgm:chPref val="0"/>
        </dgm:presLayoutVars>
      </dgm:prSet>
      <dgm:spPr/>
    </dgm:pt>
    <dgm:pt modelId="{D73F99E4-7C1F-4663-9727-31E0D8E33E69}" type="pres">
      <dgm:prSet presAssocID="{886BF3ED-6155-4CE1-A607-B2AF9F9B3718}" presName="ChildAccent" presStyleLbl="solidFgAcc1" presStyleIdx="0" presStyleCnt="2"/>
      <dgm:spPr/>
    </dgm:pt>
    <dgm:pt modelId="{8DD01465-D6F4-4C54-A0ED-F64141D8743A}" type="pres">
      <dgm:prSet presAssocID="{886BF3ED-6155-4CE1-A607-B2AF9F9B3718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BAC4798-0E36-4A16-99AB-FBC2B26CCC4C}" type="pres">
      <dgm:prSet presAssocID="{F9F6733B-1805-4417-8F91-8158D4E33EDD}" presName="root" presStyleCnt="0">
        <dgm:presLayoutVars>
          <dgm:chMax/>
          <dgm:chPref/>
        </dgm:presLayoutVars>
      </dgm:prSet>
      <dgm:spPr/>
    </dgm:pt>
    <dgm:pt modelId="{2873B339-49DF-4EAA-B14E-BEECD2BE8D17}" type="pres">
      <dgm:prSet presAssocID="{F9F6733B-1805-4417-8F91-8158D4E33EDD}" presName="rootComposite" presStyleCnt="0">
        <dgm:presLayoutVars/>
      </dgm:prSet>
      <dgm:spPr/>
    </dgm:pt>
    <dgm:pt modelId="{BF4DB2CA-03DE-4318-BC0B-B2EF5843A7BD}" type="pres">
      <dgm:prSet presAssocID="{F9F6733B-1805-4417-8F91-8158D4E33EDD}" presName="ParentAccent" presStyleLbl="alignNode1" presStyleIdx="1" presStyleCnt="2"/>
      <dgm:spPr/>
    </dgm:pt>
    <dgm:pt modelId="{A0FB8D3E-A1EF-4555-8D8A-E5356DB354BB}" type="pres">
      <dgm:prSet presAssocID="{F9F6733B-1805-4417-8F91-8158D4E33EDD}" presName="ParentSmallAccent" presStyleLbl="fgAcc1" presStyleIdx="1" presStyleCnt="2"/>
      <dgm:spPr/>
    </dgm:pt>
    <dgm:pt modelId="{CBF041F8-1717-4CBD-9FB6-5C3EBFBFE7C2}" type="pres">
      <dgm:prSet presAssocID="{F9F6733B-1805-4417-8F91-8158D4E33EDD}" presName="Parent" presStyleLbl="revTx" presStyleIdx="2" presStyleCnt="4">
        <dgm:presLayoutVars>
          <dgm:chMax/>
          <dgm:chPref val="4"/>
          <dgm:bulletEnabled val="1"/>
        </dgm:presLayoutVars>
      </dgm:prSet>
      <dgm:spPr/>
    </dgm:pt>
    <dgm:pt modelId="{C332110D-95BF-429E-ABE9-B6A721EB2570}" type="pres">
      <dgm:prSet presAssocID="{F9F6733B-1805-4417-8F91-8158D4E33EDD}" presName="childShape" presStyleCnt="0">
        <dgm:presLayoutVars>
          <dgm:chMax val="0"/>
          <dgm:chPref val="0"/>
        </dgm:presLayoutVars>
      </dgm:prSet>
      <dgm:spPr/>
    </dgm:pt>
    <dgm:pt modelId="{2774C380-2211-4CA5-8138-BBE12D53F68D}" type="pres">
      <dgm:prSet presAssocID="{7BC002F8-9BB2-4940-9F39-CE9FFB98F76F}" presName="childComposite" presStyleCnt="0">
        <dgm:presLayoutVars>
          <dgm:chMax val="0"/>
          <dgm:chPref val="0"/>
        </dgm:presLayoutVars>
      </dgm:prSet>
      <dgm:spPr/>
    </dgm:pt>
    <dgm:pt modelId="{42F43CC6-C150-4726-8C59-F0C18503062A}" type="pres">
      <dgm:prSet presAssocID="{7BC002F8-9BB2-4940-9F39-CE9FFB98F76F}" presName="ChildAccent" presStyleLbl="solidFgAcc1" presStyleIdx="1" presStyleCnt="2"/>
      <dgm:spPr/>
    </dgm:pt>
    <dgm:pt modelId="{7355FA04-47D8-4A27-BD9D-E3B9557ED576}" type="pres">
      <dgm:prSet presAssocID="{7BC002F8-9BB2-4940-9F39-CE9FFB98F76F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0362A0E-6237-4C47-A64B-CEFAB182E79F}" srcId="{0DF195A0-B4C3-4123-AC70-6B7CA49C9A90}" destId="{CEAC9061-0C76-4E04-8667-E5128E7EFCB4}" srcOrd="0" destOrd="0" parTransId="{A8399D4C-E3AA-476F-9680-B527A367BBA8}" sibTransId="{BF01D059-9A3B-4551-B241-631981A91CAA}"/>
    <dgm:cxn modelId="{27B2703D-51E4-490B-B5D2-F2463755076B}" type="presOf" srcId="{F9F6733B-1805-4417-8F91-8158D4E33EDD}" destId="{CBF041F8-1717-4CBD-9FB6-5C3EBFBFE7C2}" srcOrd="0" destOrd="0" presId="urn:microsoft.com/office/officeart/2008/layout/SquareAccentList"/>
    <dgm:cxn modelId="{0716A475-FB53-4483-AF18-7BFC2183C796}" type="presOf" srcId="{886BF3ED-6155-4CE1-A607-B2AF9F9B3718}" destId="{8DD01465-D6F4-4C54-A0ED-F64141D8743A}" srcOrd="0" destOrd="0" presId="urn:microsoft.com/office/officeart/2008/layout/SquareAccentList"/>
    <dgm:cxn modelId="{B6DDB79F-3C57-4722-9A91-0A5E3F32A2B2}" srcId="{0DF195A0-B4C3-4123-AC70-6B7CA49C9A90}" destId="{F9F6733B-1805-4417-8F91-8158D4E33EDD}" srcOrd="1" destOrd="0" parTransId="{68F3380A-7434-4A63-A74A-784444DA3692}" sibTransId="{1635A6A2-BF46-4D66-9A89-0687B811F6A0}"/>
    <dgm:cxn modelId="{1610C3A5-8D6F-4B63-9EFB-6A75FD3241F8}" srcId="{F9F6733B-1805-4417-8F91-8158D4E33EDD}" destId="{7BC002F8-9BB2-4940-9F39-CE9FFB98F76F}" srcOrd="0" destOrd="0" parTransId="{1656D750-3480-425B-98F1-229F03CC9D26}" sibTransId="{6DAB4CAB-D115-47DB-999A-C9B048B58900}"/>
    <dgm:cxn modelId="{76F6BFBB-086A-45C4-82C8-7E615B151280}" srcId="{CEAC9061-0C76-4E04-8667-E5128E7EFCB4}" destId="{886BF3ED-6155-4CE1-A607-B2AF9F9B3718}" srcOrd="0" destOrd="0" parTransId="{6726EA49-9D46-4B9B-8965-7998102F26F5}" sibTransId="{162D310D-9069-4B78-846B-411E4E41E024}"/>
    <dgm:cxn modelId="{580A26E6-0A8A-4A05-AD1A-E6D2E1E40567}" type="presOf" srcId="{CEAC9061-0C76-4E04-8667-E5128E7EFCB4}" destId="{003E8596-8BCC-49F9-ACC9-4CF9F4F5EAA7}" srcOrd="0" destOrd="0" presId="urn:microsoft.com/office/officeart/2008/layout/SquareAccentList"/>
    <dgm:cxn modelId="{6164F1F8-7090-4392-A19A-3A40323D06BC}" type="presOf" srcId="{0DF195A0-B4C3-4123-AC70-6B7CA49C9A90}" destId="{ABF2F6F8-53EE-41A8-AE4D-A307DDFFDF27}" srcOrd="0" destOrd="0" presId="urn:microsoft.com/office/officeart/2008/layout/SquareAccentList"/>
    <dgm:cxn modelId="{5F3B07FB-753A-4C83-BFA7-BB5FB384A531}" type="presOf" srcId="{7BC002F8-9BB2-4940-9F39-CE9FFB98F76F}" destId="{7355FA04-47D8-4A27-BD9D-E3B9557ED576}" srcOrd="0" destOrd="0" presId="urn:microsoft.com/office/officeart/2008/layout/SquareAccentList"/>
    <dgm:cxn modelId="{417AE0EB-A8C0-4272-811D-5DDDDF780F36}" type="presParOf" srcId="{ABF2F6F8-53EE-41A8-AE4D-A307DDFFDF27}" destId="{91CBCCAA-7FD8-40C2-ABE4-467BD5919B91}" srcOrd="0" destOrd="0" presId="urn:microsoft.com/office/officeart/2008/layout/SquareAccentList"/>
    <dgm:cxn modelId="{526562A7-2B6B-4A48-9A5D-EC7AB0AA3370}" type="presParOf" srcId="{91CBCCAA-7FD8-40C2-ABE4-467BD5919B91}" destId="{A6CB79E9-5025-4CE6-A178-8ACDB5463FE2}" srcOrd="0" destOrd="0" presId="urn:microsoft.com/office/officeart/2008/layout/SquareAccentList"/>
    <dgm:cxn modelId="{D556D01E-3FCC-4C36-A03C-C9DFDE32C547}" type="presParOf" srcId="{A6CB79E9-5025-4CE6-A178-8ACDB5463FE2}" destId="{2D66C4D5-BA1E-4E85-82C6-6131445A29A6}" srcOrd="0" destOrd="0" presId="urn:microsoft.com/office/officeart/2008/layout/SquareAccentList"/>
    <dgm:cxn modelId="{339952AC-B1BD-4B71-99E4-23E2F74AC360}" type="presParOf" srcId="{A6CB79E9-5025-4CE6-A178-8ACDB5463FE2}" destId="{C33607E3-6BA4-4CDB-856D-B342F161FE8E}" srcOrd="1" destOrd="0" presId="urn:microsoft.com/office/officeart/2008/layout/SquareAccentList"/>
    <dgm:cxn modelId="{6D18E0B0-B1C8-42E3-AAE3-FB30BFA129B5}" type="presParOf" srcId="{A6CB79E9-5025-4CE6-A178-8ACDB5463FE2}" destId="{003E8596-8BCC-49F9-ACC9-4CF9F4F5EAA7}" srcOrd="2" destOrd="0" presId="urn:microsoft.com/office/officeart/2008/layout/SquareAccentList"/>
    <dgm:cxn modelId="{6F5CC226-9C11-4B15-94B6-E095B1D2AC37}" type="presParOf" srcId="{91CBCCAA-7FD8-40C2-ABE4-467BD5919B91}" destId="{B182054A-9150-4BA0-83B8-F5C521B4B710}" srcOrd="1" destOrd="0" presId="urn:microsoft.com/office/officeart/2008/layout/SquareAccentList"/>
    <dgm:cxn modelId="{922D74BE-4EFD-406F-BAE6-56EFB46510F3}" type="presParOf" srcId="{B182054A-9150-4BA0-83B8-F5C521B4B710}" destId="{DF174348-31BC-407E-826E-D754B2A53265}" srcOrd="0" destOrd="0" presId="urn:microsoft.com/office/officeart/2008/layout/SquareAccentList"/>
    <dgm:cxn modelId="{00A1C14F-25B5-4D6A-AB46-7FC024E9DB65}" type="presParOf" srcId="{DF174348-31BC-407E-826E-D754B2A53265}" destId="{D73F99E4-7C1F-4663-9727-31E0D8E33E69}" srcOrd="0" destOrd="0" presId="urn:microsoft.com/office/officeart/2008/layout/SquareAccentList"/>
    <dgm:cxn modelId="{EE4596FD-EA4E-4AB6-BF03-2982E3CFFD2A}" type="presParOf" srcId="{DF174348-31BC-407E-826E-D754B2A53265}" destId="{8DD01465-D6F4-4C54-A0ED-F64141D8743A}" srcOrd="1" destOrd="0" presId="urn:microsoft.com/office/officeart/2008/layout/SquareAccentList"/>
    <dgm:cxn modelId="{1912C51C-5DDE-40E7-9CF5-E3DB6331F7EB}" type="presParOf" srcId="{ABF2F6F8-53EE-41A8-AE4D-A307DDFFDF27}" destId="{5BAC4798-0E36-4A16-99AB-FBC2B26CCC4C}" srcOrd="1" destOrd="0" presId="urn:microsoft.com/office/officeart/2008/layout/SquareAccentList"/>
    <dgm:cxn modelId="{EF72D74F-043B-4D7F-AB72-1CB114674EFC}" type="presParOf" srcId="{5BAC4798-0E36-4A16-99AB-FBC2B26CCC4C}" destId="{2873B339-49DF-4EAA-B14E-BEECD2BE8D17}" srcOrd="0" destOrd="0" presId="urn:microsoft.com/office/officeart/2008/layout/SquareAccentList"/>
    <dgm:cxn modelId="{977C9437-B004-44E9-886E-DF2834427441}" type="presParOf" srcId="{2873B339-49DF-4EAA-B14E-BEECD2BE8D17}" destId="{BF4DB2CA-03DE-4318-BC0B-B2EF5843A7BD}" srcOrd="0" destOrd="0" presId="urn:microsoft.com/office/officeart/2008/layout/SquareAccentList"/>
    <dgm:cxn modelId="{A47B317E-8AFC-4D20-B21E-4118304F1C4E}" type="presParOf" srcId="{2873B339-49DF-4EAA-B14E-BEECD2BE8D17}" destId="{A0FB8D3E-A1EF-4555-8D8A-E5356DB354BB}" srcOrd="1" destOrd="0" presId="urn:microsoft.com/office/officeart/2008/layout/SquareAccentList"/>
    <dgm:cxn modelId="{56093597-0F7D-41C7-AD55-AFFD24801AC5}" type="presParOf" srcId="{2873B339-49DF-4EAA-B14E-BEECD2BE8D17}" destId="{CBF041F8-1717-4CBD-9FB6-5C3EBFBFE7C2}" srcOrd="2" destOrd="0" presId="urn:microsoft.com/office/officeart/2008/layout/SquareAccentList"/>
    <dgm:cxn modelId="{506E6248-C656-432D-8D7A-C628D45D1331}" type="presParOf" srcId="{5BAC4798-0E36-4A16-99AB-FBC2B26CCC4C}" destId="{C332110D-95BF-429E-ABE9-B6A721EB2570}" srcOrd="1" destOrd="0" presId="urn:microsoft.com/office/officeart/2008/layout/SquareAccentList"/>
    <dgm:cxn modelId="{BAAC32AD-58B6-4712-A729-330DC800D645}" type="presParOf" srcId="{C332110D-95BF-429E-ABE9-B6A721EB2570}" destId="{2774C380-2211-4CA5-8138-BBE12D53F68D}" srcOrd="0" destOrd="0" presId="urn:microsoft.com/office/officeart/2008/layout/SquareAccentList"/>
    <dgm:cxn modelId="{CA93D54B-C3B5-4489-A972-48764051DD09}" type="presParOf" srcId="{2774C380-2211-4CA5-8138-BBE12D53F68D}" destId="{42F43CC6-C150-4726-8C59-F0C18503062A}" srcOrd="0" destOrd="0" presId="urn:microsoft.com/office/officeart/2008/layout/SquareAccentList"/>
    <dgm:cxn modelId="{B4933E02-CE53-493D-AE0B-EAA28972DDB1}" type="presParOf" srcId="{2774C380-2211-4CA5-8138-BBE12D53F68D}" destId="{7355FA04-47D8-4A27-BD9D-E3B9557ED57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5837BE-FD9F-4F67-A24D-859785591CD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02046C85-947E-40E3-B52C-8870A21AC077}">
      <dgm:prSet phldrT="[Testo]"/>
      <dgm:spPr/>
      <dgm:t>
        <a:bodyPr/>
        <a:lstStyle/>
        <a:p>
          <a:r>
            <a:rPr lang="it-IT">
              <a:latin typeface="Calibri Light" panose="020F0302020204030204" pitchFamily="34" charset="0"/>
              <a:cs typeface="Calibri Light" panose="020F0302020204030204" pitchFamily="34" charset="0"/>
            </a:rPr>
            <a:t>Therapeutic alliance between physician and patient</a:t>
          </a:r>
          <a:endParaRPr lang="it-IT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39665DD-9F93-4967-A509-3EC78908A62B}" type="parTrans" cxnId="{F12A69D7-AB71-424C-99CC-E36CECE6D315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40D1E3F-18D5-4D9A-A017-8E1BCEE0AB59}" type="sibTrans" cxnId="{F12A69D7-AB71-424C-99CC-E36CECE6D315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3100959-4E42-49CD-A9B3-0037B64235EC}">
      <dgm:prSet phldrT="[Testo]"/>
      <dgm:spPr/>
      <dgm:t>
        <a:bodyPr/>
        <a:lstStyle/>
        <a:p>
          <a:pPr>
            <a:buNone/>
          </a:pPr>
          <a:r>
            <a:rPr lang="it-IT" dirty="0" err="1">
              <a:latin typeface="Calibri Light" panose="020F0302020204030204" pitchFamily="34" charset="0"/>
              <a:cs typeface="Calibri Light" panose="020F0302020204030204" pitchFamily="34" charset="0"/>
            </a:rPr>
            <a:t>Respect</a:t>
          </a:r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 of the </a:t>
          </a:r>
          <a:r>
            <a:rPr lang="it-IT" dirty="0" err="1">
              <a:latin typeface="Calibri Light" panose="020F0302020204030204" pitchFamily="34" charset="0"/>
              <a:cs typeface="Calibri Light" panose="020F0302020204030204" pitchFamily="34" charset="0"/>
            </a:rPr>
            <a:t>beliefs</a:t>
          </a:r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 of the </a:t>
          </a:r>
          <a:r>
            <a:rPr lang="it-IT" dirty="0" err="1">
              <a:latin typeface="Calibri Light" panose="020F0302020204030204" pitchFamily="34" charset="0"/>
              <a:cs typeface="Calibri Light" panose="020F0302020204030204" pitchFamily="34" charset="0"/>
            </a:rPr>
            <a:t>patients</a:t>
          </a:r>
          <a:endParaRPr lang="it-IT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EB84C1D-538A-423D-BED2-396F096C9995}" type="parTrans" cxnId="{D76EEEEA-AEF6-4AE1-BDCA-9CF9AEBCC2AE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B91F5B8-1430-4399-A943-5ADB4DAA2832}" type="sibTrans" cxnId="{D76EEEEA-AEF6-4AE1-BDCA-9CF9AEBCC2AE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4356B39-25B6-4191-BE43-9872114051CF}">
      <dgm:prSet phldrT="[Testo]"/>
      <dgm:spPr/>
      <dgm:t>
        <a:bodyPr/>
        <a:lstStyle/>
        <a:p>
          <a:pPr>
            <a:buNone/>
          </a:pPr>
          <a:r>
            <a:rPr lang="it-IT">
              <a:latin typeface="Calibri Light" panose="020F0302020204030204" pitchFamily="34" charset="0"/>
              <a:cs typeface="Calibri Light" panose="020F0302020204030204" pitchFamily="34" charset="0"/>
            </a:rPr>
            <a:t>Negotiation process</a:t>
          </a:r>
          <a:endParaRPr lang="it-IT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DB16E19-FDC9-4DA8-8231-C0439297B57C}" type="parTrans" cxnId="{A45B1FAE-3743-469A-93B0-5048CE9F988E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754C656-2349-4EBD-87CD-76D4DB638246}" type="sibTrans" cxnId="{A45B1FAE-3743-469A-93B0-5048CE9F988E}">
      <dgm:prSet/>
      <dgm:spPr/>
      <dgm:t>
        <a:bodyPr/>
        <a:lstStyle/>
        <a:p>
          <a:endParaRPr lang="it-IT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98F27B0-B6D7-4DD8-9221-FDC71CAE17E2}" type="pres">
      <dgm:prSet presAssocID="{255837BE-FD9F-4F67-A24D-859785591CDC}" presName="diagram" presStyleCnt="0">
        <dgm:presLayoutVars>
          <dgm:dir/>
          <dgm:resizeHandles val="exact"/>
        </dgm:presLayoutVars>
      </dgm:prSet>
      <dgm:spPr/>
    </dgm:pt>
    <dgm:pt modelId="{447D89B8-06BF-451B-AB52-8663A5B64322}" type="pres">
      <dgm:prSet presAssocID="{02046C85-947E-40E3-B52C-8870A21AC077}" presName="node" presStyleLbl="node1" presStyleIdx="0" presStyleCnt="3">
        <dgm:presLayoutVars>
          <dgm:bulletEnabled val="1"/>
        </dgm:presLayoutVars>
      </dgm:prSet>
      <dgm:spPr/>
    </dgm:pt>
    <dgm:pt modelId="{7DC97DF1-357A-48CA-BB9B-CBD4CCA99DF7}" type="pres">
      <dgm:prSet presAssocID="{A40D1E3F-18D5-4D9A-A017-8E1BCEE0AB59}" presName="sibTrans" presStyleCnt="0"/>
      <dgm:spPr/>
    </dgm:pt>
    <dgm:pt modelId="{C31039F0-7D44-421A-8D20-8986AA16DF01}" type="pres">
      <dgm:prSet presAssocID="{33100959-4E42-49CD-A9B3-0037B64235EC}" presName="node" presStyleLbl="node1" presStyleIdx="1" presStyleCnt="3">
        <dgm:presLayoutVars>
          <dgm:bulletEnabled val="1"/>
        </dgm:presLayoutVars>
      </dgm:prSet>
      <dgm:spPr/>
    </dgm:pt>
    <dgm:pt modelId="{C6915841-A437-4FDE-B6F2-E693F719E696}" type="pres">
      <dgm:prSet presAssocID="{5B91F5B8-1430-4399-A943-5ADB4DAA2832}" presName="sibTrans" presStyleCnt="0"/>
      <dgm:spPr/>
    </dgm:pt>
    <dgm:pt modelId="{A544D7D4-4140-45AF-B070-66F319D16E65}" type="pres">
      <dgm:prSet presAssocID="{84356B39-25B6-4191-BE43-9872114051CF}" presName="node" presStyleLbl="node1" presStyleIdx="2" presStyleCnt="3">
        <dgm:presLayoutVars>
          <dgm:bulletEnabled val="1"/>
        </dgm:presLayoutVars>
      </dgm:prSet>
      <dgm:spPr/>
    </dgm:pt>
  </dgm:ptLst>
  <dgm:cxnLst>
    <dgm:cxn modelId="{D5A94858-8D09-4E97-AD70-E04472753D67}" type="presOf" srcId="{33100959-4E42-49CD-A9B3-0037B64235EC}" destId="{C31039F0-7D44-421A-8D20-8986AA16DF01}" srcOrd="0" destOrd="0" presId="urn:microsoft.com/office/officeart/2005/8/layout/default"/>
    <dgm:cxn modelId="{A099AF79-3EF7-44D7-B6A5-D2F204C20543}" type="presOf" srcId="{84356B39-25B6-4191-BE43-9872114051CF}" destId="{A544D7D4-4140-45AF-B070-66F319D16E65}" srcOrd="0" destOrd="0" presId="urn:microsoft.com/office/officeart/2005/8/layout/default"/>
    <dgm:cxn modelId="{9514C786-195B-4356-BE64-A66984976A8D}" type="presOf" srcId="{02046C85-947E-40E3-B52C-8870A21AC077}" destId="{447D89B8-06BF-451B-AB52-8663A5B64322}" srcOrd="0" destOrd="0" presId="urn:microsoft.com/office/officeart/2005/8/layout/default"/>
    <dgm:cxn modelId="{A45B1FAE-3743-469A-93B0-5048CE9F988E}" srcId="{255837BE-FD9F-4F67-A24D-859785591CDC}" destId="{84356B39-25B6-4191-BE43-9872114051CF}" srcOrd="2" destOrd="0" parTransId="{FDB16E19-FDC9-4DA8-8231-C0439297B57C}" sibTransId="{F754C656-2349-4EBD-87CD-76D4DB638246}"/>
    <dgm:cxn modelId="{0EEC29D3-4CF6-48E0-98F0-4A864858C41F}" type="presOf" srcId="{255837BE-FD9F-4F67-A24D-859785591CDC}" destId="{A98F27B0-B6D7-4DD8-9221-FDC71CAE17E2}" srcOrd="0" destOrd="0" presId="urn:microsoft.com/office/officeart/2005/8/layout/default"/>
    <dgm:cxn modelId="{F12A69D7-AB71-424C-99CC-E36CECE6D315}" srcId="{255837BE-FD9F-4F67-A24D-859785591CDC}" destId="{02046C85-947E-40E3-B52C-8870A21AC077}" srcOrd="0" destOrd="0" parTransId="{239665DD-9F93-4967-A509-3EC78908A62B}" sibTransId="{A40D1E3F-18D5-4D9A-A017-8E1BCEE0AB59}"/>
    <dgm:cxn modelId="{D76EEEEA-AEF6-4AE1-BDCA-9CF9AEBCC2AE}" srcId="{255837BE-FD9F-4F67-A24D-859785591CDC}" destId="{33100959-4E42-49CD-A9B3-0037B64235EC}" srcOrd="1" destOrd="0" parTransId="{9EB84C1D-538A-423D-BED2-396F096C9995}" sibTransId="{5B91F5B8-1430-4399-A943-5ADB4DAA2832}"/>
    <dgm:cxn modelId="{150C9534-0E54-49A8-B243-1221C14D1857}" type="presParOf" srcId="{A98F27B0-B6D7-4DD8-9221-FDC71CAE17E2}" destId="{447D89B8-06BF-451B-AB52-8663A5B64322}" srcOrd="0" destOrd="0" presId="urn:microsoft.com/office/officeart/2005/8/layout/default"/>
    <dgm:cxn modelId="{861D01F2-3C43-4823-877D-FC2FA5BB359C}" type="presParOf" srcId="{A98F27B0-B6D7-4DD8-9221-FDC71CAE17E2}" destId="{7DC97DF1-357A-48CA-BB9B-CBD4CCA99DF7}" srcOrd="1" destOrd="0" presId="urn:microsoft.com/office/officeart/2005/8/layout/default"/>
    <dgm:cxn modelId="{E99F6066-7A0C-4DB4-8047-5AB47BB2D20A}" type="presParOf" srcId="{A98F27B0-B6D7-4DD8-9221-FDC71CAE17E2}" destId="{C31039F0-7D44-421A-8D20-8986AA16DF01}" srcOrd="2" destOrd="0" presId="urn:microsoft.com/office/officeart/2005/8/layout/default"/>
    <dgm:cxn modelId="{1BCC4912-3228-4F05-A4EF-B0217940689C}" type="presParOf" srcId="{A98F27B0-B6D7-4DD8-9221-FDC71CAE17E2}" destId="{C6915841-A437-4FDE-B6F2-E693F719E696}" srcOrd="3" destOrd="0" presId="urn:microsoft.com/office/officeart/2005/8/layout/default"/>
    <dgm:cxn modelId="{D5B90F2E-85A5-4391-BB57-52E471DB9B9B}" type="presParOf" srcId="{A98F27B0-B6D7-4DD8-9221-FDC71CAE17E2}" destId="{A544D7D4-4140-45AF-B070-66F319D16E6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70E83E-C793-4CEB-8233-5486045BDBA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B6B5AF2-ED67-45EF-8DBD-159D035059B2}">
      <dgm:prSet phldrT="[Testo]"/>
      <dgm:spPr/>
      <dgm:t>
        <a:bodyPr/>
        <a:lstStyle/>
        <a:p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Self management</a:t>
          </a:r>
        </a:p>
      </dgm:t>
    </dgm:pt>
    <dgm:pt modelId="{A3CA021A-852A-460F-91DC-8BA21A8C9DF8}" type="parTrans" cxnId="{58131452-760F-4158-8507-D0206B16C173}">
      <dgm:prSet/>
      <dgm:spPr/>
      <dgm:t>
        <a:bodyPr/>
        <a:lstStyle/>
        <a:p>
          <a:endParaRPr lang="it-IT"/>
        </a:p>
      </dgm:t>
    </dgm:pt>
    <dgm:pt modelId="{B1D1D791-C170-4B6B-A74B-F96ED2BB8ECD}" type="sibTrans" cxnId="{58131452-760F-4158-8507-D0206B16C173}">
      <dgm:prSet/>
      <dgm:spPr/>
      <dgm:t>
        <a:bodyPr/>
        <a:lstStyle/>
        <a:p>
          <a:endParaRPr lang="it-IT"/>
        </a:p>
      </dgm:t>
    </dgm:pt>
    <dgm:pt modelId="{0CBA584C-DF59-4CF9-ADE5-AB9452D1574C}">
      <dgm:prSet phldrT="[Testo]" custT="1"/>
      <dgm:spPr/>
      <dgm:t>
        <a:bodyPr/>
        <a:lstStyle/>
        <a:p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Self monitoring</a:t>
          </a:r>
        </a:p>
      </dgm:t>
    </dgm:pt>
    <dgm:pt modelId="{80E9D7F6-B2F8-4417-8BD4-768C91A9DFD8}" type="parTrans" cxnId="{DB481795-5AAD-402E-AE24-4E83E48A489F}">
      <dgm:prSet/>
      <dgm:spPr/>
      <dgm:t>
        <a:bodyPr/>
        <a:lstStyle/>
        <a:p>
          <a:endParaRPr lang="it-IT"/>
        </a:p>
      </dgm:t>
    </dgm:pt>
    <dgm:pt modelId="{17779D40-5808-4963-A395-D1F92D96BC6C}" type="sibTrans" cxnId="{DB481795-5AAD-402E-AE24-4E83E48A489F}">
      <dgm:prSet/>
      <dgm:spPr/>
      <dgm:t>
        <a:bodyPr/>
        <a:lstStyle/>
        <a:p>
          <a:endParaRPr lang="it-IT"/>
        </a:p>
      </dgm:t>
    </dgm:pt>
    <dgm:pt modelId="{F7540DC5-4E5C-466A-B1E9-7B9A19CD3058}">
      <dgm:prSet phldrT="[Testo]" custT="1"/>
      <dgm:spPr/>
      <dgm:t>
        <a:bodyPr/>
        <a:lstStyle/>
        <a:p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Adherence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to </a:t>
          </a:r>
          <a:r>
            <a:rPr lang="it-IT" sz="2000" dirty="0" err="1">
              <a:latin typeface="Calibri Light" panose="020F0302020204030204" pitchFamily="34" charset="0"/>
              <a:cs typeface="Calibri Light" panose="020F0302020204030204" pitchFamily="34" charset="0"/>
            </a:rPr>
            <a:t>program</a:t>
          </a:r>
          <a:r>
            <a:rPr lang="it-IT" sz="2000" dirty="0">
              <a:latin typeface="Calibri Light" panose="020F0302020204030204" pitchFamily="34" charset="0"/>
              <a:cs typeface="Calibri Light" panose="020F0302020204030204" pitchFamily="34" charset="0"/>
            </a:rPr>
            <a:t> care</a:t>
          </a:r>
        </a:p>
      </dgm:t>
    </dgm:pt>
    <dgm:pt modelId="{62889398-BFD0-474B-BCCB-A6E3C9535146}" type="parTrans" cxnId="{F8023C69-23B1-4040-B062-DA5883621872}">
      <dgm:prSet/>
      <dgm:spPr/>
      <dgm:t>
        <a:bodyPr/>
        <a:lstStyle/>
        <a:p>
          <a:endParaRPr lang="it-IT"/>
        </a:p>
      </dgm:t>
    </dgm:pt>
    <dgm:pt modelId="{02EE76DA-A6D3-4F2C-8BB6-A28DFB13CF55}" type="sibTrans" cxnId="{F8023C69-23B1-4040-B062-DA5883621872}">
      <dgm:prSet/>
      <dgm:spPr/>
      <dgm:t>
        <a:bodyPr/>
        <a:lstStyle/>
        <a:p>
          <a:endParaRPr lang="it-IT"/>
        </a:p>
      </dgm:t>
    </dgm:pt>
    <dgm:pt modelId="{676F76B2-DFC3-4C37-A361-B4C0AB5B5A71}" type="pres">
      <dgm:prSet presAssocID="{6170E83E-C793-4CEB-8233-5486045BDBAB}" presName="composite" presStyleCnt="0">
        <dgm:presLayoutVars>
          <dgm:chMax val="1"/>
          <dgm:dir/>
          <dgm:resizeHandles val="exact"/>
        </dgm:presLayoutVars>
      </dgm:prSet>
      <dgm:spPr/>
    </dgm:pt>
    <dgm:pt modelId="{280557BB-78CE-43C1-9C8B-0BB10CB61459}" type="pres">
      <dgm:prSet presAssocID="{6170E83E-C793-4CEB-8233-5486045BDBAB}" presName="radial" presStyleCnt="0">
        <dgm:presLayoutVars>
          <dgm:animLvl val="ctr"/>
        </dgm:presLayoutVars>
      </dgm:prSet>
      <dgm:spPr/>
    </dgm:pt>
    <dgm:pt modelId="{C0D37E95-078C-43D7-93B8-B21E67842208}" type="pres">
      <dgm:prSet presAssocID="{DB6B5AF2-ED67-45EF-8DBD-159D035059B2}" presName="centerShape" presStyleLbl="vennNode1" presStyleIdx="0" presStyleCnt="3"/>
      <dgm:spPr/>
    </dgm:pt>
    <dgm:pt modelId="{C1511FF8-94B4-416C-A967-B9222CDAF5D8}" type="pres">
      <dgm:prSet presAssocID="{0CBA584C-DF59-4CF9-ADE5-AB9452D1574C}" presName="node" presStyleLbl="vennNode1" presStyleIdx="1" presStyleCnt="3" custScaleX="140045" custScaleY="130757" custRadScaleRad="133419" custRadScaleInc="-48946">
        <dgm:presLayoutVars>
          <dgm:bulletEnabled val="1"/>
        </dgm:presLayoutVars>
      </dgm:prSet>
      <dgm:spPr/>
    </dgm:pt>
    <dgm:pt modelId="{1FAC1E4F-333F-4DAF-A3A9-D610872F141D}" type="pres">
      <dgm:prSet presAssocID="{F7540DC5-4E5C-466A-B1E9-7B9A19CD3058}" presName="node" presStyleLbl="vennNode1" presStyleIdx="2" presStyleCnt="3" custScaleX="140652" custScaleY="130386" custRadScaleRad="132666" custRadScaleInc="-52001">
        <dgm:presLayoutVars>
          <dgm:bulletEnabled val="1"/>
        </dgm:presLayoutVars>
      </dgm:prSet>
      <dgm:spPr/>
    </dgm:pt>
  </dgm:ptLst>
  <dgm:cxnLst>
    <dgm:cxn modelId="{0744AB5F-ABA0-4E83-837B-042550169867}" type="presOf" srcId="{6170E83E-C793-4CEB-8233-5486045BDBAB}" destId="{676F76B2-DFC3-4C37-A361-B4C0AB5B5A71}" srcOrd="0" destOrd="0" presId="urn:microsoft.com/office/officeart/2005/8/layout/radial3"/>
    <dgm:cxn modelId="{F8023C69-23B1-4040-B062-DA5883621872}" srcId="{DB6B5AF2-ED67-45EF-8DBD-159D035059B2}" destId="{F7540DC5-4E5C-466A-B1E9-7B9A19CD3058}" srcOrd="1" destOrd="0" parTransId="{62889398-BFD0-474B-BCCB-A6E3C9535146}" sibTransId="{02EE76DA-A6D3-4F2C-8BB6-A28DFB13CF55}"/>
    <dgm:cxn modelId="{58131452-760F-4158-8507-D0206B16C173}" srcId="{6170E83E-C793-4CEB-8233-5486045BDBAB}" destId="{DB6B5AF2-ED67-45EF-8DBD-159D035059B2}" srcOrd="0" destOrd="0" parTransId="{A3CA021A-852A-460F-91DC-8BA21A8C9DF8}" sibTransId="{B1D1D791-C170-4B6B-A74B-F96ED2BB8ECD}"/>
    <dgm:cxn modelId="{5A2DD679-16FB-419C-8443-6D161963F008}" type="presOf" srcId="{DB6B5AF2-ED67-45EF-8DBD-159D035059B2}" destId="{C0D37E95-078C-43D7-93B8-B21E67842208}" srcOrd="0" destOrd="0" presId="urn:microsoft.com/office/officeart/2005/8/layout/radial3"/>
    <dgm:cxn modelId="{DB481795-5AAD-402E-AE24-4E83E48A489F}" srcId="{DB6B5AF2-ED67-45EF-8DBD-159D035059B2}" destId="{0CBA584C-DF59-4CF9-ADE5-AB9452D1574C}" srcOrd="0" destOrd="0" parTransId="{80E9D7F6-B2F8-4417-8BD4-768C91A9DFD8}" sibTransId="{17779D40-5808-4963-A395-D1F92D96BC6C}"/>
    <dgm:cxn modelId="{276D0498-06D3-4172-B9B5-52CAE054BE22}" type="presOf" srcId="{F7540DC5-4E5C-466A-B1E9-7B9A19CD3058}" destId="{1FAC1E4F-333F-4DAF-A3A9-D610872F141D}" srcOrd="0" destOrd="0" presId="urn:microsoft.com/office/officeart/2005/8/layout/radial3"/>
    <dgm:cxn modelId="{F24E7EAE-4495-494C-93A1-0DB2C1AAF83B}" type="presOf" srcId="{0CBA584C-DF59-4CF9-ADE5-AB9452D1574C}" destId="{C1511FF8-94B4-416C-A967-B9222CDAF5D8}" srcOrd="0" destOrd="0" presId="urn:microsoft.com/office/officeart/2005/8/layout/radial3"/>
    <dgm:cxn modelId="{7145E904-3A3E-4F3D-895A-A5C68B199746}" type="presParOf" srcId="{676F76B2-DFC3-4C37-A361-B4C0AB5B5A71}" destId="{280557BB-78CE-43C1-9C8B-0BB10CB61459}" srcOrd="0" destOrd="0" presId="urn:microsoft.com/office/officeart/2005/8/layout/radial3"/>
    <dgm:cxn modelId="{6AF223ED-AFE6-40CF-8563-15FCACD364F1}" type="presParOf" srcId="{280557BB-78CE-43C1-9C8B-0BB10CB61459}" destId="{C0D37E95-078C-43D7-93B8-B21E67842208}" srcOrd="0" destOrd="0" presId="urn:microsoft.com/office/officeart/2005/8/layout/radial3"/>
    <dgm:cxn modelId="{FB315390-F92A-4C2D-868C-CE3E3B075073}" type="presParOf" srcId="{280557BB-78CE-43C1-9C8B-0BB10CB61459}" destId="{C1511FF8-94B4-416C-A967-B9222CDAF5D8}" srcOrd="1" destOrd="0" presId="urn:microsoft.com/office/officeart/2005/8/layout/radial3"/>
    <dgm:cxn modelId="{DD8E0A36-C414-4223-8E6A-949FD8D59B52}" type="presParOf" srcId="{280557BB-78CE-43C1-9C8B-0BB10CB61459}" destId="{1FAC1E4F-333F-4DAF-A3A9-D610872F141D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C3B236-035A-487C-B72A-EC16B0465137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64B494B4-8059-4E44-8871-B9A4979F56EA}">
      <dgm:prSet custT="1"/>
      <dgm:spPr/>
      <dgm:t>
        <a:bodyPr/>
        <a:lstStyle/>
        <a:p>
          <a:r>
            <a:rPr lang="it-IT" sz="2000" b="0" i="0">
              <a:latin typeface="Calibri Light" panose="020F0302020204030204" pitchFamily="34" charset="0"/>
              <a:cs typeface="Calibri Light" panose="020F0302020204030204" pitchFamily="34" charset="0"/>
            </a:rPr>
            <a:t>Blood glucose</a:t>
          </a:r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9ADE5D3-76A7-4649-B870-00C5E2564829}" type="parTrans" cxnId="{4451F2EE-2263-4626-B166-7321B34FA21C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DE0842B-10A2-436B-B496-5BE72D639216}" type="sibTrans" cxnId="{4451F2EE-2263-4626-B166-7321B34FA21C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787B583-C69B-47C7-8BCB-2968A9D0E013}">
      <dgm:prSet custT="1"/>
      <dgm:spPr/>
      <dgm:t>
        <a:bodyPr/>
        <a:lstStyle/>
        <a:p>
          <a:r>
            <a:rPr lang="it-IT" sz="2000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Dietary</a:t>
          </a:r>
          <a:r>
            <a:rPr lang="it-IT" sz="20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restrictions</a:t>
          </a:r>
          <a:endParaRPr lang="it-IT" sz="2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D954D1A-25F3-4FBB-B7DA-7AE229921AE8}" type="parTrans" cxnId="{CD39340B-58BA-44C5-99E9-3B5F7AC56BC6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DD3D899-4B0F-45CA-BBFC-3F2291AF1D4F}" type="sibTrans" cxnId="{CD39340B-58BA-44C5-99E9-3B5F7AC56BC6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3DFF6A7-77A2-43C5-8962-7F1F9AB5590A}">
      <dgm:prSet custT="1"/>
      <dgm:spPr/>
      <dgm:t>
        <a:bodyPr/>
        <a:lstStyle/>
        <a:p>
          <a:r>
            <a:rPr lang="it-IT" sz="2000" b="0" i="0">
              <a:latin typeface="Calibri Light" panose="020F0302020204030204" pitchFamily="34" charset="0"/>
              <a:cs typeface="Calibri Light" panose="020F0302020204030204" pitchFamily="34" charset="0"/>
            </a:rPr>
            <a:t>Blood pressure</a:t>
          </a:r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2B9EE45-B023-4290-A475-78A7683F63C7}" type="parTrans" cxnId="{0D763464-0A2D-4B50-B348-23CE370C2922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BF120B5-0BA0-4C10-ABE6-7DE7011C6A73}" type="sibTrans" cxnId="{0D763464-0A2D-4B50-B348-23CE370C2922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0E772A7-AB67-4BD4-B3B9-BF63E33BD918}">
      <dgm:prSet custT="1"/>
      <dgm:spPr/>
      <dgm:t>
        <a:bodyPr/>
        <a:lstStyle/>
        <a:p>
          <a:r>
            <a:rPr lang="it-IT" sz="2000" b="0" i="0">
              <a:latin typeface="Calibri Light" panose="020F0302020204030204" pitchFamily="34" charset="0"/>
              <a:cs typeface="Calibri Light" panose="020F0302020204030204" pitchFamily="34" charset="0"/>
            </a:rPr>
            <a:t>Foot care</a:t>
          </a:r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640C98D-1DC8-42A0-A465-FF03952D2C57}" type="parTrans" cxnId="{08215A62-3AA4-48C7-A734-0D46DA00FC57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62A7AE9-2481-4686-BA9E-155592B097B6}" type="sibTrans" cxnId="{08215A62-3AA4-48C7-A734-0D46DA00FC57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12B0FAC-482B-4971-973D-CCD3EA98D5FF}" type="pres">
      <dgm:prSet presAssocID="{8AC3B236-035A-487C-B72A-EC16B0465137}" presName="vert0" presStyleCnt="0">
        <dgm:presLayoutVars>
          <dgm:dir/>
          <dgm:animOne val="branch"/>
          <dgm:animLvl val="lvl"/>
        </dgm:presLayoutVars>
      </dgm:prSet>
      <dgm:spPr/>
    </dgm:pt>
    <dgm:pt modelId="{E79085ED-A28A-4166-AC92-8D851681103A}" type="pres">
      <dgm:prSet presAssocID="{64B494B4-8059-4E44-8871-B9A4979F56EA}" presName="thickLine" presStyleLbl="alignNode1" presStyleIdx="0" presStyleCnt="4"/>
      <dgm:spPr/>
    </dgm:pt>
    <dgm:pt modelId="{0ADF872E-B17E-4940-80E4-7E3A3EF30717}" type="pres">
      <dgm:prSet presAssocID="{64B494B4-8059-4E44-8871-B9A4979F56EA}" presName="horz1" presStyleCnt="0"/>
      <dgm:spPr/>
    </dgm:pt>
    <dgm:pt modelId="{CCEF5A3B-9135-4ABF-922D-2CD0E1BB9BE4}" type="pres">
      <dgm:prSet presAssocID="{64B494B4-8059-4E44-8871-B9A4979F56EA}" presName="tx1" presStyleLbl="revTx" presStyleIdx="0" presStyleCnt="4"/>
      <dgm:spPr/>
    </dgm:pt>
    <dgm:pt modelId="{9D6F9044-3617-4411-9882-280EE870E02E}" type="pres">
      <dgm:prSet presAssocID="{64B494B4-8059-4E44-8871-B9A4979F56EA}" presName="vert1" presStyleCnt="0"/>
      <dgm:spPr/>
    </dgm:pt>
    <dgm:pt modelId="{AE9AF50B-4982-4E2A-9BE0-040B249D0A31}" type="pres">
      <dgm:prSet presAssocID="{6787B583-C69B-47C7-8BCB-2968A9D0E013}" presName="thickLine" presStyleLbl="alignNode1" presStyleIdx="1" presStyleCnt="4"/>
      <dgm:spPr/>
    </dgm:pt>
    <dgm:pt modelId="{D07693AE-07BC-42CF-A874-F9E823C07D6B}" type="pres">
      <dgm:prSet presAssocID="{6787B583-C69B-47C7-8BCB-2968A9D0E013}" presName="horz1" presStyleCnt="0"/>
      <dgm:spPr/>
    </dgm:pt>
    <dgm:pt modelId="{DBEC962E-7764-4494-910C-1EEC4067B712}" type="pres">
      <dgm:prSet presAssocID="{6787B583-C69B-47C7-8BCB-2968A9D0E013}" presName="tx1" presStyleLbl="revTx" presStyleIdx="1" presStyleCnt="4"/>
      <dgm:spPr/>
    </dgm:pt>
    <dgm:pt modelId="{17B99B7D-BA3D-49A6-911D-91B6833402A6}" type="pres">
      <dgm:prSet presAssocID="{6787B583-C69B-47C7-8BCB-2968A9D0E013}" presName="vert1" presStyleCnt="0"/>
      <dgm:spPr/>
    </dgm:pt>
    <dgm:pt modelId="{DC194614-5AEC-4859-A982-6D088C24D5DF}" type="pres">
      <dgm:prSet presAssocID="{93DFF6A7-77A2-43C5-8962-7F1F9AB5590A}" presName="thickLine" presStyleLbl="alignNode1" presStyleIdx="2" presStyleCnt="4"/>
      <dgm:spPr/>
    </dgm:pt>
    <dgm:pt modelId="{B4777F5B-FE76-486F-A310-1F6345996015}" type="pres">
      <dgm:prSet presAssocID="{93DFF6A7-77A2-43C5-8962-7F1F9AB5590A}" presName="horz1" presStyleCnt="0"/>
      <dgm:spPr/>
    </dgm:pt>
    <dgm:pt modelId="{668248EB-49EA-4623-BE9D-7412A27E3B36}" type="pres">
      <dgm:prSet presAssocID="{93DFF6A7-77A2-43C5-8962-7F1F9AB5590A}" presName="tx1" presStyleLbl="revTx" presStyleIdx="2" presStyleCnt="4"/>
      <dgm:spPr/>
    </dgm:pt>
    <dgm:pt modelId="{513D2C79-1F37-4A5B-8DDF-A1BF124F8267}" type="pres">
      <dgm:prSet presAssocID="{93DFF6A7-77A2-43C5-8962-7F1F9AB5590A}" presName="vert1" presStyleCnt="0"/>
      <dgm:spPr/>
    </dgm:pt>
    <dgm:pt modelId="{845B4F17-174C-4F9F-A100-4583407A32C6}" type="pres">
      <dgm:prSet presAssocID="{D0E772A7-AB67-4BD4-B3B9-BF63E33BD918}" presName="thickLine" presStyleLbl="alignNode1" presStyleIdx="3" presStyleCnt="4"/>
      <dgm:spPr/>
    </dgm:pt>
    <dgm:pt modelId="{F603AFF9-2006-419C-9CB7-BB22A7421683}" type="pres">
      <dgm:prSet presAssocID="{D0E772A7-AB67-4BD4-B3B9-BF63E33BD918}" presName="horz1" presStyleCnt="0"/>
      <dgm:spPr/>
    </dgm:pt>
    <dgm:pt modelId="{F49D7749-A932-4357-872A-2157ECC8122A}" type="pres">
      <dgm:prSet presAssocID="{D0E772A7-AB67-4BD4-B3B9-BF63E33BD918}" presName="tx1" presStyleLbl="revTx" presStyleIdx="3" presStyleCnt="4"/>
      <dgm:spPr/>
    </dgm:pt>
    <dgm:pt modelId="{0FC737C7-4C4B-4E7E-B58E-9DEA5970F8A0}" type="pres">
      <dgm:prSet presAssocID="{D0E772A7-AB67-4BD4-B3B9-BF63E33BD918}" presName="vert1" presStyleCnt="0"/>
      <dgm:spPr/>
    </dgm:pt>
  </dgm:ptLst>
  <dgm:cxnLst>
    <dgm:cxn modelId="{CD39340B-58BA-44C5-99E9-3B5F7AC56BC6}" srcId="{8AC3B236-035A-487C-B72A-EC16B0465137}" destId="{6787B583-C69B-47C7-8BCB-2968A9D0E013}" srcOrd="1" destOrd="0" parTransId="{9D954D1A-25F3-4FBB-B7DA-7AE229921AE8}" sibTransId="{BDD3D899-4B0F-45CA-BBFC-3F2291AF1D4F}"/>
    <dgm:cxn modelId="{9B49630D-008D-4B67-B091-05194BFE6365}" type="presOf" srcId="{93DFF6A7-77A2-43C5-8962-7F1F9AB5590A}" destId="{668248EB-49EA-4623-BE9D-7412A27E3B36}" srcOrd="0" destOrd="0" presId="urn:microsoft.com/office/officeart/2008/layout/LinedList"/>
    <dgm:cxn modelId="{08215A62-3AA4-48C7-A734-0D46DA00FC57}" srcId="{8AC3B236-035A-487C-B72A-EC16B0465137}" destId="{D0E772A7-AB67-4BD4-B3B9-BF63E33BD918}" srcOrd="3" destOrd="0" parTransId="{7640C98D-1DC8-42A0-A465-FF03952D2C57}" sibTransId="{D62A7AE9-2481-4686-BA9E-155592B097B6}"/>
    <dgm:cxn modelId="{0D763464-0A2D-4B50-B348-23CE370C2922}" srcId="{8AC3B236-035A-487C-B72A-EC16B0465137}" destId="{93DFF6A7-77A2-43C5-8962-7F1F9AB5590A}" srcOrd="2" destOrd="0" parTransId="{C2B9EE45-B023-4290-A475-78A7683F63C7}" sibTransId="{DBF120B5-0BA0-4C10-ABE6-7DE7011C6A73}"/>
    <dgm:cxn modelId="{CDF9CE53-BE41-4531-AB5E-A5A56F8D71F1}" type="presOf" srcId="{6787B583-C69B-47C7-8BCB-2968A9D0E013}" destId="{DBEC962E-7764-4494-910C-1EEC4067B712}" srcOrd="0" destOrd="0" presId="urn:microsoft.com/office/officeart/2008/layout/LinedList"/>
    <dgm:cxn modelId="{48F92CAB-14D3-42A9-BB49-03E564427979}" type="presOf" srcId="{D0E772A7-AB67-4BD4-B3B9-BF63E33BD918}" destId="{F49D7749-A932-4357-872A-2157ECC8122A}" srcOrd="0" destOrd="0" presId="urn:microsoft.com/office/officeart/2008/layout/LinedList"/>
    <dgm:cxn modelId="{F93274D0-CBED-4E79-8597-9BAF3899DD4B}" type="presOf" srcId="{64B494B4-8059-4E44-8871-B9A4979F56EA}" destId="{CCEF5A3B-9135-4ABF-922D-2CD0E1BB9BE4}" srcOrd="0" destOrd="0" presId="urn:microsoft.com/office/officeart/2008/layout/LinedList"/>
    <dgm:cxn modelId="{5A0976D8-F444-4595-8344-A0B69698A7A4}" type="presOf" srcId="{8AC3B236-035A-487C-B72A-EC16B0465137}" destId="{612B0FAC-482B-4971-973D-CCD3EA98D5FF}" srcOrd="0" destOrd="0" presId="urn:microsoft.com/office/officeart/2008/layout/LinedList"/>
    <dgm:cxn modelId="{4451F2EE-2263-4626-B166-7321B34FA21C}" srcId="{8AC3B236-035A-487C-B72A-EC16B0465137}" destId="{64B494B4-8059-4E44-8871-B9A4979F56EA}" srcOrd="0" destOrd="0" parTransId="{D9ADE5D3-76A7-4649-B870-00C5E2564829}" sibTransId="{6DE0842B-10A2-436B-B496-5BE72D639216}"/>
    <dgm:cxn modelId="{8EEFADA7-6878-4978-8F42-988E43605D2E}" type="presParOf" srcId="{612B0FAC-482B-4971-973D-CCD3EA98D5FF}" destId="{E79085ED-A28A-4166-AC92-8D851681103A}" srcOrd="0" destOrd="0" presId="urn:microsoft.com/office/officeart/2008/layout/LinedList"/>
    <dgm:cxn modelId="{A20D9E4B-F46A-461B-A57E-83EC86920EEF}" type="presParOf" srcId="{612B0FAC-482B-4971-973D-CCD3EA98D5FF}" destId="{0ADF872E-B17E-4940-80E4-7E3A3EF30717}" srcOrd="1" destOrd="0" presId="urn:microsoft.com/office/officeart/2008/layout/LinedList"/>
    <dgm:cxn modelId="{76B46B17-561A-4E65-A64E-8A9AEF5FECF1}" type="presParOf" srcId="{0ADF872E-B17E-4940-80E4-7E3A3EF30717}" destId="{CCEF5A3B-9135-4ABF-922D-2CD0E1BB9BE4}" srcOrd="0" destOrd="0" presId="urn:microsoft.com/office/officeart/2008/layout/LinedList"/>
    <dgm:cxn modelId="{E1D926C8-4332-46CB-9FFA-2DDA687AE7CA}" type="presParOf" srcId="{0ADF872E-B17E-4940-80E4-7E3A3EF30717}" destId="{9D6F9044-3617-4411-9882-280EE870E02E}" srcOrd="1" destOrd="0" presId="urn:microsoft.com/office/officeart/2008/layout/LinedList"/>
    <dgm:cxn modelId="{4334D293-018B-4F8D-883B-F0387B0F6D2A}" type="presParOf" srcId="{612B0FAC-482B-4971-973D-CCD3EA98D5FF}" destId="{AE9AF50B-4982-4E2A-9BE0-040B249D0A31}" srcOrd="2" destOrd="0" presId="urn:microsoft.com/office/officeart/2008/layout/LinedList"/>
    <dgm:cxn modelId="{DF39BC7D-A1EE-4683-BDD6-A34098BAEDBB}" type="presParOf" srcId="{612B0FAC-482B-4971-973D-CCD3EA98D5FF}" destId="{D07693AE-07BC-42CF-A874-F9E823C07D6B}" srcOrd="3" destOrd="0" presId="urn:microsoft.com/office/officeart/2008/layout/LinedList"/>
    <dgm:cxn modelId="{6A04DCB3-86A5-4580-9DE2-4E3FDB0DAA96}" type="presParOf" srcId="{D07693AE-07BC-42CF-A874-F9E823C07D6B}" destId="{DBEC962E-7764-4494-910C-1EEC4067B712}" srcOrd="0" destOrd="0" presId="urn:microsoft.com/office/officeart/2008/layout/LinedList"/>
    <dgm:cxn modelId="{3DE4A1F9-2127-42B4-BC7D-1F7D9DF3C291}" type="presParOf" srcId="{D07693AE-07BC-42CF-A874-F9E823C07D6B}" destId="{17B99B7D-BA3D-49A6-911D-91B6833402A6}" srcOrd="1" destOrd="0" presId="urn:microsoft.com/office/officeart/2008/layout/LinedList"/>
    <dgm:cxn modelId="{1CA83C5B-9ABB-4DBC-96CD-3DBD60600AFE}" type="presParOf" srcId="{612B0FAC-482B-4971-973D-CCD3EA98D5FF}" destId="{DC194614-5AEC-4859-A982-6D088C24D5DF}" srcOrd="4" destOrd="0" presId="urn:microsoft.com/office/officeart/2008/layout/LinedList"/>
    <dgm:cxn modelId="{164BB2E0-C8AC-4D21-A2AA-942D127C6029}" type="presParOf" srcId="{612B0FAC-482B-4971-973D-CCD3EA98D5FF}" destId="{B4777F5B-FE76-486F-A310-1F6345996015}" srcOrd="5" destOrd="0" presId="urn:microsoft.com/office/officeart/2008/layout/LinedList"/>
    <dgm:cxn modelId="{738F3370-7885-471B-814C-1E6F486C4094}" type="presParOf" srcId="{B4777F5B-FE76-486F-A310-1F6345996015}" destId="{668248EB-49EA-4623-BE9D-7412A27E3B36}" srcOrd="0" destOrd="0" presId="urn:microsoft.com/office/officeart/2008/layout/LinedList"/>
    <dgm:cxn modelId="{A5B9CAEB-68CF-4161-96A1-3E074DE3FA0D}" type="presParOf" srcId="{B4777F5B-FE76-486F-A310-1F6345996015}" destId="{513D2C79-1F37-4A5B-8DDF-A1BF124F8267}" srcOrd="1" destOrd="0" presId="urn:microsoft.com/office/officeart/2008/layout/LinedList"/>
    <dgm:cxn modelId="{20036FF1-3644-4F3B-AD85-D9CFF554EEFA}" type="presParOf" srcId="{612B0FAC-482B-4971-973D-CCD3EA98D5FF}" destId="{845B4F17-174C-4F9F-A100-4583407A32C6}" srcOrd="6" destOrd="0" presId="urn:microsoft.com/office/officeart/2008/layout/LinedList"/>
    <dgm:cxn modelId="{AB2979EE-6F72-4CD0-8245-B77E4CCF0A76}" type="presParOf" srcId="{612B0FAC-482B-4971-973D-CCD3EA98D5FF}" destId="{F603AFF9-2006-419C-9CB7-BB22A7421683}" srcOrd="7" destOrd="0" presId="urn:microsoft.com/office/officeart/2008/layout/LinedList"/>
    <dgm:cxn modelId="{EE850EA6-4923-4BA9-B751-24D01DA8AF86}" type="presParOf" srcId="{F603AFF9-2006-419C-9CB7-BB22A7421683}" destId="{F49D7749-A932-4357-872A-2157ECC8122A}" srcOrd="0" destOrd="0" presId="urn:microsoft.com/office/officeart/2008/layout/LinedList"/>
    <dgm:cxn modelId="{2E5BF215-56A8-4AEF-8F77-A4E963F53E36}" type="presParOf" srcId="{F603AFF9-2006-419C-9CB7-BB22A7421683}" destId="{0FC737C7-4C4B-4E7E-B58E-9DEA5970F8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0FCFC7-5B63-4024-9FAB-F1581EE8059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FFDDB53-027C-4138-884B-196F721CEF48}">
      <dgm:prSet custT="1"/>
      <dgm:spPr/>
      <dgm:t>
        <a:bodyPr/>
        <a:lstStyle/>
        <a:p>
          <a:r>
            <a:rPr lang="it-IT" sz="2000" b="0" i="0">
              <a:latin typeface="Calibri Light" panose="020F0302020204030204" pitchFamily="34" charset="0"/>
              <a:cs typeface="Calibri Light" panose="020F0302020204030204" pitchFamily="34" charset="0"/>
            </a:rPr>
            <a:t>Take medicine regularly</a:t>
          </a:r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184256B-C1E9-4914-BEEE-DFE68AF5F060}" type="parTrans" cxnId="{D38C2967-B5D1-4599-B49E-DED55B4310A2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69AFDE2-57E8-4B6B-8B2F-A63314AFAFD3}" type="sibTrans" cxnId="{D38C2967-B5D1-4599-B49E-DED55B4310A2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D298BB5-3817-4B1D-B771-51CC4F7CC16A}">
      <dgm:prSet custT="1"/>
      <dgm:spPr/>
      <dgm:t>
        <a:bodyPr/>
        <a:lstStyle/>
        <a:p>
          <a:r>
            <a:rPr lang="it-IT" sz="2000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Undergoing</a:t>
          </a:r>
          <a:r>
            <a:rPr lang="it-IT" sz="20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regularly</a:t>
          </a:r>
          <a:r>
            <a:rPr lang="it-IT" sz="20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 to </a:t>
          </a:r>
          <a:r>
            <a:rPr lang="it-IT" sz="2000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programmed</a:t>
          </a:r>
          <a:r>
            <a:rPr lang="it-IT" sz="20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evaluations</a:t>
          </a:r>
          <a:r>
            <a:rPr lang="it-IT" sz="2000" b="0" i="0" dirty="0">
              <a:latin typeface="Calibri Light" panose="020F0302020204030204" pitchFamily="34" charset="0"/>
              <a:cs typeface="Calibri Light" panose="020F0302020204030204" pitchFamily="34" charset="0"/>
            </a:rPr>
            <a:t> and </a:t>
          </a:r>
          <a:r>
            <a:rPr lang="it-IT" sz="2000" b="0" i="0" dirty="0" err="1">
              <a:latin typeface="Calibri Light" panose="020F0302020204030204" pitchFamily="34" charset="0"/>
              <a:cs typeface="Calibri Light" panose="020F0302020204030204" pitchFamily="34" charset="0"/>
            </a:rPr>
            <a:t>exames</a:t>
          </a:r>
          <a:endParaRPr lang="it-IT" sz="20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0966A9C-333E-4F1D-82D2-C80A81ED0B2F}" type="parTrans" cxnId="{676456D0-53C8-44E6-BEAB-3DDB91DF2E17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2875E7F-34B5-48C2-B616-2B63DC90C531}" type="sibTrans" cxnId="{676456D0-53C8-44E6-BEAB-3DDB91DF2E17}">
      <dgm:prSet/>
      <dgm:spPr/>
      <dgm:t>
        <a:bodyPr/>
        <a:lstStyle/>
        <a:p>
          <a:endParaRPr lang="it-IT" sz="20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878A831-BAAD-4926-A2CA-28C46CF182A8}" type="pres">
      <dgm:prSet presAssocID="{0D0FCFC7-5B63-4024-9FAB-F1581EE80594}" presName="vert0" presStyleCnt="0">
        <dgm:presLayoutVars>
          <dgm:dir/>
          <dgm:animOne val="branch"/>
          <dgm:animLvl val="lvl"/>
        </dgm:presLayoutVars>
      </dgm:prSet>
      <dgm:spPr/>
    </dgm:pt>
    <dgm:pt modelId="{7C9FB3AB-FAAA-45CC-B0CD-60F387099ECE}" type="pres">
      <dgm:prSet presAssocID="{4FFDDB53-027C-4138-884B-196F721CEF48}" presName="thickLine" presStyleLbl="alignNode1" presStyleIdx="0" presStyleCnt="2"/>
      <dgm:spPr/>
    </dgm:pt>
    <dgm:pt modelId="{38EFC2B8-62D7-4C94-B743-90B914303B81}" type="pres">
      <dgm:prSet presAssocID="{4FFDDB53-027C-4138-884B-196F721CEF48}" presName="horz1" presStyleCnt="0"/>
      <dgm:spPr/>
    </dgm:pt>
    <dgm:pt modelId="{9D61372D-7E72-46F8-BEEC-620E0024BB5B}" type="pres">
      <dgm:prSet presAssocID="{4FFDDB53-027C-4138-884B-196F721CEF48}" presName="tx1" presStyleLbl="revTx" presStyleIdx="0" presStyleCnt="2"/>
      <dgm:spPr/>
    </dgm:pt>
    <dgm:pt modelId="{AFA4FCCD-5A7B-4DAA-9504-B3D14FF69265}" type="pres">
      <dgm:prSet presAssocID="{4FFDDB53-027C-4138-884B-196F721CEF48}" presName="vert1" presStyleCnt="0"/>
      <dgm:spPr/>
    </dgm:pt>
    <dgm:pt modelId="{E6DC6D12-2C62-4071-A9DF-5A4070682E28}" type="pres">
      <dgm:prSet presAssocID="{0D298BB5-3817-4B1D-B771-51CC4F7CC16A}" presName="thickLine" presStyleLbl="alignNode1" presStyleIdx="1" presStyleCnt="2"/>
      <dgm:spPr/>
    </dgm:pt>
    <dgm:pt modelId="{26CFF9D5-9723-4133-81BC-81DED6B017B6}" type="pres">
      <dgm:prSet presAssocID="{0D298BB5-3817-4B1D-B771-51CC4F7CC16A}" presName="horz1" presStyleCnt="0"/>
      <dgm:spPr/>
    </dgm:pt>
    <dgm:pt modelId="{733A5ABD-002F-4A6D-9893-22B5C0C6B61D}" type="pres">
      <dgm:prSet presAssocID="{0D298BB5-3817-4B1D-B771-51CC4F7CC16A}" presName="tx1" presStyleLbl="revTx" presStyleIdx="1" presStyleCnt="2"/>
      <dgm:spPr/>
    </dgm:pt>
    <dgm:pt modelId="{A3EDC260-644C-44F7-B939-CCE1548B02C5}" type="pres">
      <dgm:prSet presAssocID="{0D298BB5-3817-4B1D-B771-51CC4F7CC16A}" presName="vert1" presStyleCnt="0"/>
      <dgm:spPr/>
    </dgm:pt>
  </dgm:ptLst>
  <dgm:cxnLst>
    <dgm:cxn modelId="{6BA15964-95A1-4DD9-809E-99E5835A3D9A}" type="presOf" srcId="{4FFDDB53-027C-4138-884B-196F721CEF48}" destId="{9D61372D-7E72-46F8-BEEC-620E0024BB5B}" srcOrd="0" destOrd="0" presId="urn:microsoft.com/office/officeart/2008/layout/LinedList"/>
    <dgm:cxn modelId="{D38C2967-B5D1-4599-B49E-DED55B4310A2}" srcId="{0D0FCFC7-5B63-4024-9FAB-F1581EE80594}" destId="{4FFDDB53-027C-4138-884B-196F721CEF48}" srcOrd="0" destOrd="0" parTransId="{E184256B-C1E9-4914-BEEE-DFE68AF5F060}" sibTransId="{A69AFDE2-57E8-4B6B-8B2F-A63314AFAFD3}"/>
    <dgm:cxn modelId="{2AAD396C-9E80-4F09-B424-38E7A18C93B9}" type="presOf" srcId="{0D0FCFC7-5B63-4024-9FAB-F1581EE80594}" destId="{F878A831-BAAD-4926-A2CA-28C46CF182A8}" srcOrd="0" destOrd="0" presId="urn:microsoft.com/office/officeart/2008/layout/LinedList"/>
    <dgm:cxn modelId="{67FF4659-25BB-452C-AE96-28C9A97E20CD}" type="presOf" srcId="{0D298BB5-3817-4B1D-B771-51CC4F7CC16A}" destId="{733A5ABD-002F-4A6D-9893-22B5C0C6B61D}" srcOrd="0" destOrd="0" presId="urn:microsoft.com/office/officeart/2008/layout/LinedList"/>
    <dgm:cxn modelId="{676456D0-53C8-44E6-BEAB-3DDB91DF2E17}" srcId="{0D0FCFC7-5B63-4024-9FAB-F1581EE80594}" destId="{0D298BB5-3817-4B1D-B771-51CC4F7CC16A}" srcOrd="1" destOrd="0" parTransId="{00966A9C-333E-4F1D-82D2-C80A81ED0B2F}" sibTransId="{22875E7F-34B5-48C2-B616-2B63DC90C531}"/>
    <dgm:cxn modelId="{167ED6B5-D290-4D88-ACBE-8688214229E4}" type="presParOf" srcId="{F878A831-BAAD-4926-A2CA-28C46CF182A8}" destId="{7C9FB3AB-FAAA-45CC-B0CD-60F387099ECE}" srcOrd="0" destOrd="0" presId="urn:microsoft.com/office/officeart/2008/layout/LinedList"/>
    <dgm:cxn modelId="{3991F62E-9BBE-4A9C-9303-82447614F96F}" type="presParOf" srcId="{F878A831-BAAD-4926-A2CA-28C46CF182A8}" destId="{38EFC2B8-62D7-4C94-B743-90B914303B81}" srcOrd="1" destOrd="0" presId="urn:microsoft.com/office/officeart/2008/layout/LinedList"/>
    <dgm:cxn modelId="{51E2B587-B8D0-409D-AD03-02D8287B9B3E}" type="presParOf" srcId="{38EFC2B8-62D7-4C94-B743-90B914303B81}" destId="{9D61372D-7E72-46F8-BEEC-620E0024BB5B}" srcOrd="0" destOrd="0" presId="urn:microsoft.com/office/officeart/2008/layout/LinedList"/>
    <dgm:cxn modelId="{CB1139A9-A33F-4971-BDE0-7761409F0BCB}" type="presParOf" srcId="{38EFC2B8-62D7-4C94-B743-90B914303B81}" destId="{AFA4FCCD-5A7B-4DAA-9504-B3D14FF69265}" srcOrd="1" destOrd="0" presId="urn:microsoft.com/office/officeart/2008/layout/LinedList"/>
    <dgm:cxn modelId="{3FE4656B-8F4B-47B4-A4DE-BB25CBC62C2E}" type="presParOf" srcId="{F878A831-BAAD-4926-A2CA-28C46CF182A8}" destId="{E6DC6D12-2C62-4071-A9DF-5A4070682E28}" srcOrd="2" destOrd="0" presId="urn:microsoft.com/office/officeart/2008/layout/LinedList"/>
    <dgm:cxn modelId="{6F91BE71-D8F8-4EBD-89C5-8D357049ECC1}" type="presParOf" srcId="{F878A831-BAAD-4926-A2CA-28C46CF182A8}" destId="{26CFF9D5-9723-4133-81BC-81DED6B017B6}" srcOrd="3" destOrd="0" presId="urn:microsoft.com/office/officeart/2008/layout/LinedList"/>
    <dgm:cxn modelId="{A2CCEA70-29A5-4371-B986-8F6738F6A446}" type="presParOf" srcId="{26CFF9D5-9723-4133-81BC-81DED6B017B6}" destId="{733A5ABD-002F-4A6D-9893-22B5C0C6B61D}" srcOrd="0" destOrd="0" presId="urn:microsoft.com/office/officeart/2008/layout/LinedList"/>
    <dgm:cxn modelId="{6E00822D-4A62-4738-89BB-BB91AB07F032}" type="presParOf" srcId="{26CFF9D5-9723-4133-81BC-81DED6B017B6}" destId="{A3EDC260-644C-44F7-B939-CCE1548B02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271EE5-68BD-4270-8627-094F9159EBE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C670CE-B025-492D-BF1F-A64A2C9FC3BA}">
      <dgm:prSet phldrT="[Testo]"/>
      <dgm:spPr/>
      <dgm:t>
        <a:bodyPr/>
        <a:lstStyle/>
        <a:p>
          <a:r>
            <a:rPr lang="it-IT" dirty="0" err="1"/>
            <a:t>Lack</a:t>
          </a:r>
          <a:r>
            <a:rPr lang="it-IT" dirty="0"/>
            <a:t> of  </a:t>
          </a:r>
          <a:r>
            <a:rPr lang="it-IT" dirty="0" err="1"/>
            <a:t>efficacious</a:t>
          </a:r>
          <a:r>
            <a:rPr lang="it-IT" dirty="0"/>
            <a:t> </a:t>
          </a:r>
          <a:r>
            <a:rPr lang="it-IT" dirty="0" err="1"/>
            <a:t>communication</a:t>
          </a:r>
          <a:endParaRPr lang="it-IT" dirty="0"/>
        </a:p>
      </dgm:t>
    </dgm:pt>
    <dgm:pt modelId="{08EFBEB9-71FC-4FE4-A358-37EA36B03B5E}" type="parTrans" cxnId="{C74B6FB6-1BA7-4397-BD2D-4578F494B580}">
      <dgm:prSet/>
      <dgm:spPr/>
      <dgm:t>
        <a:bodyPr/>
        <a:lstStyle/>
        <a:p>
          <a:endParaRPr lang="it-IT"/>
        </a:p>
      </dgm:t>
    </dgm:pt>
    <dgm:pt modelId="{C0507BFD-D752-4784-8EDC-D464D312B476}" type="sibTrans" cxnId="{C74B6FB6-1BA7-4397-BD2D-4578F494B580}">
      <dgm:prSet/>
      <dgm:spPr/>
      <dgm:t>
        <a:bodyPr/>
        <a:lstStyle/>
        <a:p>
          <a:endParaRPr lang="it-IT"/>
        </a:p>
      </dgm:t>
    </dgm:pt>
    <dgm:pt modelId="{D368D42F-6909-4B7E-9B47-BFD5D224FE0D}">
      <dgm:prSet phldrT="[Testo]"/>
      <dgm:spPr/>
      <dgm:t>
        <a:bodyPr/>
        <a:lstStyle/>
        <a:p>
          <a:r>
            <a:rPr lang="it-IT" dirty="0" err="1"/>
            <a:t>Complexity</a:t>
          </a:r>
          <a:r>
            <a:rPr lang="it-IT" dirty="0"/>
            <a:t> of </a:t>
          </a:r>
          <a:r>
            <a:rPr lang="it-IT" dirty="0" err="1"/>
            <a:t>therapeutic</a:t>
          </a:r>
          <a:r>
            <a:rPr lang="it-IT" dirty="0"/>
            <a:t> </a:t>
          </a:r>
          <a:r>
            <a:rPr lang="it-IT" dirty="0" err="1"/>
            <a:t>regimen</a:t>
          </a:r>
          <a:endParaRPr lang="it-IT" dirty="0"/>
        </a:p>
      </dgm:t>
    </dgm:pt>
    <dgm:pt modelId="{8FF38C5E-36B5-4E7D-9D28-FDD935ED1A26}" type="parTrans" cxnId="{15969642-3D66-4F01-85DB-2FD6E7C1C8E7}">
      <dgm:prSet/>
      <dgm:spPr/>
      <dgm:t>
        <a:bodyPr/>
        <a:lstStyle/>
        <a:p>
          <a:endParaRPr lang="it-IT"/>
        </a:p>
      </dgm:t>
    </dgm:pt>
    <dgm:pt modelId="{9091B17B-2517-437D-A484-229B5ABBB325}" type="sibTrans" cxnId="{15969642-3D66-4F01-85DB-2FD6E7C1C8E7}">
      <dgm:prSet/>
      <dgm:spPr/>
      <dgm:t>
        <a:bodyPr/>
        <a:lstStyle/>
        <a:p>
          <a:endParaRPr lang="it-IT"/>
        </a:p>
      </dgm:t>
    </dgm:pt>
    <dgm:pt modelId="{CD36AB53-7D69-4701-BE1C-E5D8C854F842}" type="pres">
      <dgm:prSet presAssocID="{91271EE5-68BD-4270-8627-094F9159EBE6}" presName="diagram" presStyleCnt="0">
        <dgm:presLayoutVars>
          <dgm:dir/>
          <dgm:resizeHandles val="exact"/>
        </dgm:presLayoutVars>
      </dgm:prSet>
      <dgm:spPr/>
    </dgm:pt>
    <dgm:pt modelId="{ADDC88B1-437F-482B-9688-BBE545732CFE}" type="pres">
      <dgm:prSet presAssocID="{19C670CE-B025-492D-BF1F-A64A2C9FC3BA}" presName="node" presStyleLbl="node1" presStyleIdx="0" presStyleCnt="2">
        <dgm:presLayoutVars>
          <dgm:bulletEnabled val="1"/>
        </dgm:presLayoutVars>
      </dgm:prSet>
      <dgm:spPr/>
    </dgm:pt>
    <dgm:pt modelId="{B0123479-99B4-492E-ADA8-2B7D8A6A0220}" type="pres">
      <dgm:prSet presAssocID="{C0507BFD-D752-4784-8EDC-D464D312B476}" presName="sibTrans" presStyleCnt="0"/>
      <dgm:spPr/>
    </dgm:pt>
    <dgm:pt modelId="{14F5A6F7-7AA2-40F5-962A-8CF6EDBD0FB8}" type="pres">
      <dgm:prSet presAssocID="{D368D42F-6909-4B7E-9B47-BFD5D224FE0D}" presName="node" presStyleLbl="node1" presStyleIdx="1" presStyleCnt="2">
        <dgm:presLayoutVars>
          <dgm:bulletEnabled val="1"/>
        </dgm:presLayoutVars>
      </dgm:prSet>
      <dgm:spPr/>
    </dgm:pt>
  </dgm:ptLst>
  <dgm:cxnLst>
    <dgm:cxn modelId="{D222AF2E-CCD5-46C6-AC04-85DBDAFD0959}" type="presOf" srcId="{19C670CE-B025-492D-BF1F-A64A2C9FC3BA}" destId="{ADDC88B1-437F-482B-9688-BBE545732CFE}" srcOrd="0" destOrd="0" presId="urn:microsoft.com/office/officeart/2005/8/layout/default"/>
    <dgm:cxn modelId="{15969642-3D66-4F01-85DB-2FD6E7C1C8E7}" srcId="{91271EE5-68BD-4270-8627-094F9159EBE6}" destId="{D368D42F-6909-4B7E-9B47-BFD5D224FE0D}" srcOrd="1" destOrd="0" parTransId="{8FF38C5E-36B5-4E7D-9D28-FDD935ED1A26}" sibTransId="{9091B17B-2517-437D-A484-229B5ABBB325}"/>
    <dgm:cxn modelId="{F69B3A9D-F07A-47F4-A784-FC5D19FAC298}" type="presOf" srcId="{D368D42F-6909-4B7E-9B47-BFD5D224FE0D}" destId="{14F5A6F7-7AA2-40F5-962A-8CF6EDBD0FB8}" srcOrd="0" destOrd="0" presId="urn:microsoft.com/office/officeart/2005/8/layout/default"/>
    <dgm:cxn modelId="{C74B6FB6-1BA7-4397-BD2D-4578F494B580}" srcId="{91271EE5-68BD-4270-8627-094F9159EBE6}" destId="{19C670CE-B025-492D-BF1F-A64A2C9FC3BA}" srcOrd="0" destOrd="0" parTransId="{08EFBEB9-71FC-4FE4-A358-37EA36B03B5E}" sibTransId="{C0507BFD-D752-4784-8EDC-D464D312B476}"/>
    <dgm:cxn modelId="{C683EDC5-8CEE-4608-B55A-0DE4B40AFBB9}" type="presOf" srcId="{91271EE5-68BD-4270-8627-094F9159EBE6}" destId="{CD36AB53-7D69-4701-BE1C-E5D8C854F842}" srcOrd="0" destOrd="0" presId="urn:microsoft.com/office/officeart/2005/8/layout/default"/>
    <dgm:cxn modelId="{FB6F9AA9-611B-42C2-9EC7-B30C1ED28FF9}" type="presParOf" srcId="{CD36AB53-7D69-4701-BE1C-E5D8C854F842}" destId="{ADDC88B1-437F-482B-9688-BBE545732CFE}" srcOrd="0" destOrd="0" presId="urn:microsoft.com/office/officeart/2005/8/layout/default"/>
    <dgm:cxn modelId="{5FB60CF9-BF98-4806-88CF-0723D007A55D}" type="presParOf" srcId="{CD36AB53-7D69-4701-BE1C-E5D8C854F842}" destId="{B0123479-99B4-492E-ADA8-2B7D8A6A0220}" srcOrd="1" destOrd="0" presId="urn:microsoft.com/office/officeart/2005/8/layout/default"/>
    <dgm:cxn modelId="{951DC027-223B-4411-83B5-D5C33CB2AA92}" type="presParOf" srcId="{CD36AB53-7D69-4701-BE1C-E5D8C854F842}" destId="{14F5A6F7-7AA2-40F5-962A-8CF6EDBD0FB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57CF14-58D8-4A67-9C69-74F9625E63F2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916D86F7-CA0E-454B-A547-B3CF3F510FC4}">
      <dgm:prSet phldrT="[Testo]"/>
      <dgm:spPr/>
      <dgm:t>
        <a:bodyPr/>
        <a:lstStyle/>
        <a:p>
          <a:r>
            <a:rPr lang="it-IT" dirty="0" err="1">
              <a:latin typeface="Calibri Light" panose="020F0302020204030204" pitchFamily="34" charset="0"/>
              <a:cs typeface="Calibri Light" panose="020F0302020204030204" pitchFamily="34" charset="0"/>
            </a:rPr>
            <a:t>Confusing</a:t>
          </a:r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dirty="0" err="1">
              <a:latin typeface="Calibri Light" panose="020F0302020204030204" pitchFamily="34" charset="0"/>
              <a:cs typeface="Calibri Light" panose="020F0302020204030204" pitchFamily="34" charset="0"/>
            </a:rPr>
            <a:t>advice</a:t>
          </a:r>
          <a:endParaRPr lang="it-IT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E223AB3-3083-446E-9623-7EBF46ADC780}" type="parTrans" cxnId="{73D9EEFD-64C5-4EDD-A79A-94494C10AA61}">
      <dgm:prSet/>
      <dgm:spPr/>
      <dgm:t>
        <a:bodyPr/>
        <a:lstStyle/>
        <a:p>
          <a:endParaRPr lang="it-IT"/>
        </a:p>
      </dgm:t>
    </dgm:pt>
    <dgm:pt modelId="{757A4CA2-58B3-4DD0-87A4-C0B15055C070}" type="sibTrans" cxnId="{73D9EEFD-64C5-4EDD-A79A-94494C10AA61}">
      <dgm:prSet/>
      <dgm:spPr/>
      <dgm:t>
        <a:bodyPr/>
        <a:lstStyle/>
        <a:p>
          <a:endParaRPr lang="it-IT"/>
        </a:p>
      </dgm:t>
    </dgm:pt>
    <dgm:pt modelId="{6FA0D07C-5AA2-4B29-A2EB-80BD340C5F37}">
      <dgm:prSet phldrT="[Testo]"/>
      <dgm:spPr/>
      <dgm:t>
        <a:bodyPr/>
        <a:lstStyle/>
        <a:p>
          <a:r>
            <a:rPr lang="it-IT" dirty="0" err="1">
              <a:latin typeface="Calibri Light" panose="020F0302020204030204" pitchFamily="34" charset="0"/>
              <a:cs typeface="Calibri Light" panose="020F0302020204030204" pitchFamily="34" charset="0"/>
            </a:rPr>
            <a:t>Lack</a:t>
          </a:r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 of </a:t>
          </a:r>
          <a:r>
            <a:rPr lang="it-IT" dirty="0" err="1">
              <a:latin typeface="Calibri Light" panose="020F0302020204030204" pitchFamily="34" charset="0"/>
              <a:cs typeface="Calibri Light" panose="020F0302020204030204" pitchFamily="34" charset="0"/>
            </a:rPr>
            <a:t>relationship</a:t>
          </a:r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</a:p>
      </dgm:t>
    </dgm:pt>
    <dgm:pt modelId="{9FF07393-F9EB-4DA0-8C3D-B8F6A490419F}" type="parTrans" cxnId="{76922DFA-7224-4AC3-967B-C29E0E9637B1}">
      <dgm:prSet/>
      <dgm:spPr/>
      <dgm:t>
        <a:bodyPr/>
        <a:lstStyle/>
        <a:p>
          <a:endParaRPr lang="it-IT"/>
        </a:p>
      </dgm:t>
    </dgm:pt>
    <dgm:pt modelId="{E7FBCD1C-C8AE-4CB3-B6E6-A7D2414CBC58}" type="sibTrans" cxnId="{76922DFA-7224-4AC3-967B-C29E0E9637B1}">
      <dgm:prSet/>
      <dgm:spPr/>
      <dgm:t>
        <a:bodyPr/>
        <a:lstStyle/>
        <a:p>
          <a:endParaRPr lang="it-IT"/>
        </a:p>
      </dgm:t>
    </dgm:pt>
    <dgm:pt modelId="{632292E5-F438-4203-AAAF-EEA7C9CD1199}">
      <dgm:prSet phldrT="[Testo]"/>
      <dgm:spPr/>
      <dgm:t>
        <a:bodyPr/>
        <a:lstStyle/>
        <a:p>
          <a:r>
            <a:rPr lang="it-IT" dirty="0" err="1">
              <a:latin typeface="Calibri Light" panose="020F0302020204030204" pitchFamily="34" charset="0"/>
              <a:cs typeface="Calibri Light" panose="020F0302020204030204" pitchFamily="34" charset="0"/>
            </a:rPr>
            <a:t>Insufficient</a:t>
          </a:r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 time </a:t>
          </a:r>
          <a:r>
            <a:rPr lang="it-IT" dirty="0" err="1">
              <a:latin typeface="Calibri Light" panose="020F0302020204030204" pitchFamily="34" charset="0"/>
              <a:cs typeface="Calibri Light" panose="020F0302020204030204" pitchFamily="34" charset="0"/>
            </a:rPr>
            <a:t>dedicated</a:t>
          </a:r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 to the </a:t>
          </a:r>
          <a:r>
            <a:rPr lang="it-IT" dirty="0" err="1">
              <a:latin typeface="Calibri Light" panose="020F0302020204030204" pitchFamily="34" charset="0"/>
              <a:cs typeface="Calibri Light" panose="020F0302020204030204" pitchFamily="34" charset="0"/>
            </a:rPr>
            <a:t>communication</a:t>
          </a:r>
          <a:endParaRPr lang="it-IT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25344BB-EA00-4A83-8282-6968BCFC1D8D}" type="parTrans" cxnId="{3A1F3A4B-82A1-4748-BFEB-FC9DFABDDB6F}">
      <dgm:prSet/>
      <dgm:spPr/>
      <dgm:t>
        <a:bodyPr/>
        <a:lstStyle/>
        <a:p>
          <a:endParaRPr lang="it-IT"/>
        </a:p>
      </dgm:t>
    </dgm:pt>
    <dgm:pt modelId="{B03BFC17-FEE4-4C80-B72B-3DB790E2ABA0}" type="sibTrans" cxnId="{3A1F3A4B-82A1-4748-BFEB-FC9DFABDDB6F}">
      <dgm:prSet/>
      <dgm:spPr/>
      <dgm:t>
        <a:bodyPr/>
        <a:lstStyle/>
        <a:p>
          <a:endParaRPr lang="it-IT"/>
        </a:p>
      </dgm:t>
    </dgm:pt>
    <dgm:pt modelId="{AF333507-0414-41A9-993A-308509182802}">
      <dgm:prSet phldrT="[Testo]"/>
      <dgm:spPr/>
      <dgm:t>
        <a:bodyPr/>
        <a:lstStyle/>
        <a:p>
          <a:r>
            <a:rPr lang="it-IT" dirty="0" err="1">
              <a:latin typeface="Calibri Light" panose="020F0302020204030204" pitchFamily="34" charset="0"/>
              <a:cs typeface="Calibri Light" panose="020F0302020204030204" pitchFamily="34" charset="0"/>
            </a:rPr>
            <a:t>Health</a:t>
          </a:r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-providers</a:t>
          </a:r>
        </a:p>
      </dgm:t>
    </dgm:pt>
    <dgm:pt modelId="{4FDEB908-1CF1-418C-8487-E01500F5950D}" type="parTrans" cxnId="{E9740689-A9BA-4FF9-87A0-00BB8BA32C76}">
      <dgm:prSet/>
      <dgm:spPr/>
      <dgm:t>
        <a:bodyPr/>
        <a:lstStyle/>
        <a:p>
          <a:endParaRPr lang="it-IT"/>
        </a:p>
      </dgm:t>
    </dgm:pt>
    <dgm:pt modelId="{D56EF3AF-2C20-4FAB-B381-A8034FD89A9B}" type="sibTrans" cxnId="{E9740689-A9BA-4FF9-87A0-00BB8BA32C76}">
      <dgm:prSet/>
      <dgm:spPr/>
      <dgm:t>
        <a:bodyPr/>
        <a:lstStyle/>
        <a:p>
          <a:endParaRPr lang="it-IT"/>
        </a:p>
      </dgm:t>
    </dgm:pt>
    <dgm:pt modelId="{3B08C369-541E-481A-824B-AF5B9FE09BC3}">
      <dgm:prSet phldrT="[Testo]"/>
      <dgm:spPr/>
      <dgm:t>
        <a:bodyPr/>
        <a:lstStyle/>
        <a:p>
          <a:r>
            <a:rPr lang="it-IT" dirty="0" err="1">
              <a:latin typeface="Calibri Light" panose="020F0302020204030204" pitchFamily="34" charset="0"/>
              <a:cs typeface="Calibri Light" panose="020F0302020204030204" pitchFamily="34" charset="0"/>
            </a:rPr>
            <a:t>Patients</a:t>
          </a:r>
          <a:endParaRPr lang="it-IT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2564B75-AB31-4C6A-9BD9-DAD5C90BC0AE}" type="parTrans" cxnId="{396B9183-CAC7-459E-9A4B-B10A657E88C6}">
      <dgm:prSet/>
      <dgm:spPr/>
      <dgm:t>
        <a:bodyPr/>
        <a:lstStyle/>
        <a:p>
          <a:endParaRPr lang="it-IT"/>
        </a:p>
      </dgm:t>
    </dgm:pt>
    <dgm:pt modelId="{163B9D1A-AC90-4629-AD3B-792B319723EF}" type="sibTrans" cxnId="{396B9183-CAC7-459E-9A4B-B10A657E88C6}">
      <dgm:prSet/>
      <dgm:spPr/>
      <dgm:t>
        <a:bodyPr/>
        <a:lstStyle/>
        <a:p>
          <a:endParaRPr lang="it-IT"/>
        </a:p>
      </dgm:t>
    </dgm:pt>
    <dgm:pt modelId="{A6D3B1C5-7EE6-4CBC-96DF-DD911D32BE69}">
      <dgm:prSet phldrT="[Testo]"/>
      <dgm:spPr/>
      <dgm:t>
        <a:bodyPr/>
        <a:lstStyle/>
        <a:p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Cognitive impairment</a:t>
          </a:r>
        </a:p>
      </dgm:t>
    </dgm:pt>
    <dgm:pt modelId="{E3E8A70E-02C0-4E49-8458-81C0D5BF828B}" type="parTrans" cxnId="{B66CA70D-11D7-4E0F-955D-BDB9D95BC3AA}">
      <dgm:prSet/>
      <dgm:spPr/>
      <dgm:t>
        <a:bodyPr/>
        <a:lstStyle/>
        <a:p>
          <a:endParaRPr lang="it-IT"/>
        </a:p>
      </dgm:t>
    </dgm:pt>
    <dgm:pt modelId="{B9A9C0AD-7EBA-4F27-826B-BCDBD2DC3BA6}" type="sibTrans" cxnId="{B66CA70D-11D7-4E0F-955D-BDB9D95BC3AA}">
      <dgm:prSet/>
      <dgm:spPr/>
      <dgm:t>
        <a:bodyPr/>
        <a:lstStyle/>
        <a:p>
          <a:endParaRPr lang="it-IT"/>
        </a:p>
      </dgm:t>
    </dgm:pt>
    <dgm:pt modelId="{BCE55343-DDB5-4A02-851C-C599675BFDFF}">
      <dgm:prSet phldrT="[Testo]"/>
      <dgm:spPr/>
      <dgm:t>
        <a:bodyPr/>
        <a:lstStyle/>
        <a:p>
          <a:r>
            <a:rPr lang="it-IT" dirty="0" err="1">
              <a:latin typeface="Calibri Light" panose="020F0302020204030204" pitchFamily="34" charset="0"/>
              <a:cs typeface="Calibri Light" panose="020F0302020204030204" pitchFamily="34" charset="0"/>
            </a:rPr>
            <a:t>Lack</a:t>
          </a:r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 of </a:t>
          </a:r>
          <a:r>
            <a:rPr lang="it-IT" dirty="0" err="1">
              <a:latin typeface="Calibri Light" panose="020F0302020204030204" pitchFamily="34" charset="0"/>
              <a:cs typeface="Calibri Light" panose="020F0302020204030204" pitchFamily="34" charset="0"/>
            </a:rPr>
            <a:t>motivation</a:t>
          </a:r>
          <a:endParaRPr lang="it-IT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73B9D7A-4DCB-4A08-9DC8-E759CD43986B}" type="parTrans" cxnId="{A34E543D-29DE-435F-8288-8907662EEFF0}">
      <dgm:prSet/>
      <dgm:spPr/>
      <dgm:t>
        <a:bodyPr/>
        <a:lstStyle/>
        <a:p>
          <a:endParaRPr lang="it-IT"/>
        </a:p>
      </dgm:t>
    </dgm:pt>
    <dgm:pt modelId="{BC3B9B20-487C-4D08-B9B2-72B8250681CB}" type="sibTrans" cxnId="{A34E543D-29DE-435F-8288-8907662EEFF0}">
      <dgm:prSet/>
      <dgm:spPr/>
      <dgm:t>
        <a:bodyPr/>
        <a:lstStyle/>
        <a:p>
          <a:endParaRPr lang="it-IT"/>
        </a:p>
      </dgm:t>
    </dgm:pt>
    <dgm:pt modelId="{75C3125D-7B8F-45E7-998E-6FCA8AB54194}">
      <dgm:prSet phldrT="[Testo]"/>
      <dgm:spPr/>
      <dgm:t>
        <a:bodyPr/>
        <a:lstStyle/>
        <a:p>
          <a:r>
            <a:rPr lang="it-IT" dirty="0">
              <a:latin typeface="Calibri Light" panose="020F0302020204030204" pitchFamily="34" charset="0"/>
              <a:cs typeface="Calibri Light" panose="020F0302020204030204" pitchFamily="34" charset="0"/>
            </a:rPr>
            <a:t>Low self-</a:t>
          </a:r>
          <a:r>
            <a:rPr lang="it-IT" dirty="0" err="1">
              <a:latin typeface="Calibri Light" panose="020F0302020204030204" pitchFamily="34" charset="0"/>
              <a:cs typeface="Calibri Light" panose="020F0302020204030204" pitchFamily="34" charset="0"/>
            </a:rPr>
            <a:t>efficacy</a:t>
          </a:r>
          <a:endParaRPr lang="it-IT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14D2DD6-6BC3-47FF-A0FA-7DA7676265FF}" type="parTrans" cxnId="{709E0495-29B6-4F22-88ED-46350E4C9F08}">
      <dgm:prSet/>
      <dgm:spPr/>
      <dgm:t>
        <a:bodyPr/>
        <a:lstStyle/>
        <a:p>
          <a:endParaRPr lang="it-IT"/>
        </a:p>
      </dgm:t>
    </dgm:pt>
    <dgm:pt modelId="{E1A22C1A-4AE8-4EDC-8A2A-4463B04F5972}" type="sibTrans" cxnId="{709E0495-29B6-4F22-88ED-46350E4C9F08}">
      <dgm:prSet/>
      <dgm:spPr/>
      <dgm:t>
        <a:bodyPr/>
        <a:lstStyle/>
        <a:p>
          <a:endParaRPr lang="it-IT"/>
        </a:p>
      </dgm:t>
    </dgm:pt>
    <dgm:pt modelId="{85DB7521-2559-4E69-BA3E-85078AF53213}">
      <dgm:prSet phldrT="[Testo]"/>
      <dgm:spPr/>
      <dgm:t>
        <a:bodyPr/>
        <a:lstStyle/>
        <a:p>
          <a:endParaRPr lang="it-IT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4848CE4-1331-422C-807C-03B3AFCE50CA}" type="parTrans" cxnId="{C4658EBE-C840-42B0-8C62-441FC390A6D6}">
      <dgm:prSet/>
      <dgm:spPr/>
      <dgm:t>
        <a:bodyPr/>
        <a:lstStyle/>
        <a:p>
          <a:endParaRPr lang="it-IT"/>
        </a:p>
      </dgm:t>
    </dgm:pt>
    <dgm:pt modelId="{86B43BB5-5615-4817-8D1F-8F8CE040BE60}" type="sibTrans" cxnId="{C4658EBE-C840-42B0-8C62-441FC390A6D6}">
      <dgm:prSet/>
      <dgm:spPr/>
      <dgm:t>
        <a:bodyPr/>
        <a:lstStyle/>
        <a:p>
          <a:endParaRPr lang="it-IT"/>
        </a:p>
      </dgm:t>
    </dgm:pt>
    <dgm:pt modelId="{DD265022-F1D5-4A7D-BA9F-D0A9E8AB8405}" type="pres">
      <dgm:prSet presAssocID="{BB57CF14-58D8-4A67-9C69-74F9625E63F2}" presName="Name0" presStyleCnt="0">
        <dgm:presLayoutVars>
          <dgm:dir/>
          <dgm:animLvl val="lvl"/>
          <dgm:resizeHandles val="exact"/>
        </dgm:presLayoutVars>
      </dgm:prSet>
      <dgm:spPr/>
    </dgm:pt>
    <dgm:pt modelId="{947A4993-7A91-4FBB-805D-42082DE62E96}" type="pres">
      <dgm:prSet presAssocID="{AF333507-0414-41A9-993A-308509182802}" presName="composite" presStyleCnt="0"/>
      <dgm:spPr/>
    </dgm:pt>
    <dgm:pt modelId="{70B70859-379D-40EC-A17B-7560D1CA2F7C}" type="pres">
      <dgm:prSet presAssocID="{AF333507-0414-41A9-993A-30850918280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01B2AEC-466D-4443-8079-C326781B9019}" type="pres">
      <dgm:prSet presAssocID="{AF333507-0414-41A9-993A-308509182802}" presName="desTx" presStyleLbl="alignAccFollowNode1" presStyleIdx="0" presStyleCnt="2">
        <dgm:presLayoutVars>
          <dgm:bulletEnabled val="1"/>
        </dgm:presLayoutVars>
      </dgm:prSet>
      <dgm:spPr/>
    </dgm:pt>
    <dgm:pt modelId="{92DA145C-6BB5-43BD-8525-EC4D782CBA96}" type="pres">
      <dgm:prSet presAssocID="{D56EF3AF-2C20-4FAB-B381-A8034FD89A9B}" presName="space" presStyleCnt="0"/>
      <dgm:spPr/>
    </dgm:pt>
    <dgm:pt modelId="{CA807DD5-89F7-4A10-B580-BD11DA0933CE}" type="pres">
      <dgm:prSet presAssocID="{3B08C369-541E-481A-824B-AF5B9FE09BC3}" presName="composite" presStyleCnt="0"/>
      <dgm:spPr/>
    </dgm:pt>
    <dgm:pt modelId="{79660339-3E1F-4CC3-BD49-FE871A28E6D9}" type="pres">
      <dgm:prSet presAssocID="{3B08C369-541E-481A-824B-AF5B9FE09BC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3E76509-E45F-43C2-A97C-4BF117DC4579}" type="pres">
      <dgm:prSet presAssocID="{3B08C369-541E-481A-824B-AF5B9FE09BC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2A06C04-D29A-4F44-92D8-A4691154D257}" type="presOf" srcId="{3B08C369-541E-481A-824B-AF5B9FE09BC3}" destId="{79660339-3E1F-4CC3-BD49-FE871A28E6D9}" srcOrd="0" destOrd="0" presId="urn:microsoft.com/office/officeart/2005/8/layout/hList1"/>
    <dgm:cxn modelId="{B66CA70D-11D7-4E0F-955D-BDB9D95BC3AA}" srcId="{3B08C369-541E-481A-824B-AF5B9FE09BC3}" destId="{A6D3B1C5-7EE6-4CBC-96DF-DD911D32BE69}" srcOrd="0" destOrd="0" parTransId="{E3E8A70E-02C0-4E49-8458-81C0D5BF828B}" sibTransId="{B9A9C0AD-7EBA-4F27-826B-BCDBD2DC3BA6}"/>
    <dgm:cxn modelId="{2387A010-89D2-441E-840B-F192D49CF007}" type="presOf" srcId="{632292E5-F438-4203-AAAF-EEA7C9CD1199}" destId="{501B2AEC-466D-4443-8079-C326781B9019}" srcOrd="0" destOrd="2" presId="urn:microsoft.com/office/officeart/2005/8/layout/hList1"/>
    <dgm:cxn modelId="{B8488E38-A920-4527-9F73-EF0B931E3910}" type="presOf" srcId="{85DB7521-2559-4E69-BA3E-85078AF53213}" destId="{A3E76509-E45F-43C2-A97C-4BF117DC4579}" srcOrd="0" destOrd="3" presId="urn:microsoft.com/office/officeart/2005/8/layout/hList1"/>
    <dgm:cxn modelId="{A34E543D-29DE-435F-8288-8907662EEFF0}" srcId="{3B08C369-541E-481A-824B-AF5B9FE09BC3}" destId="{BCE55343-DDB5-4A02-851C-C599675BFDFF}" srcOrd="1" destOrd="0" parTransId="{173B9D7A-4DCB-4A08-9DC8-E759CD43986B}" sibTransId="{BC3B9B20-487C-4D08-B9B2-72B8250681CB}"/>
    <dgm:cxn modelId="{E2774864-8873-4B9C-A1DF-A215B8A99D84}" type="presOf" srcId="{AF333507-0414-41A9-993A-308509182802}" destId="{70B70859-379D-40EC-A17B-7560D1CA2F7C}" srcOrd="0" destOrd="0" presId="urn:microsoft.com/office/officeart/2005/8/layout/hList1"/>
    <dgm:cxn modelId="{3A1F3A4B-82A1-4748-BFEB-FC9DFABDDB6F}" srcId="{AF333507-0414-41A9-993A-308509182802}" destId="{632292E5-F438-4203-AAAF-EEA7C9CD1199}" srcOrd="2" destOrd="0" parTransId="{525344BB-EA00-4A83-8282-6968BCFC1D8D}" sibTransId="{B03BFC17-FEE4-4C80-B72B-3DB790E2ABA0}"/>
    <dgm:cxn modelId="{20147254-5916-4151-9D0B-189011DA5762}" type="presOf" srcId="{A6D3B1C5-7EE6-4CBC-96DF-DD911D32BE69}" destId="{A3E76509-E45F-43C2-A97C-4BF117DC4579}" srcOrd="0" destOrd="0" presId="urn:microsoft.com/office/officeart/2005/8/layout/hList1"/>
    <dgm:cxn modelId="{C8FE7E76-2715-4366-AD41-AA3880386A51}" type="presOf" srcId="{BB57CF14-58D8-4A67-9C69-74F9625E63F2}" destId="{DD265022-F1D5-4A7D-BA9F-D0A9E8AB8405}" srcOrd="0" destOrd="0" presId="urn:microsoft.com/office/officeart/2005/8/layout/hList1"/>
    <dgm:cxn modelId="{9CA6C27B-39F7-4BEB-86E3-1DAD5670EB9B}" type="presOf" srcId="{BCE55343-DDB5-4A02-851C-C599675BFDFF}" destId="{A3E76509-E45F-43C2-A97C-4BF117DC4579}" srcOrd="0" destOrd="1" presId="urn:microsoft.com/office/officeart/2005/8/layout/hList1"/>
    <dgm:cxn modelId="{396B9183-CAC7-459E-9A4B-B10A657E88C6}" srcId="{BB57CF14-58D8-4A67-9C69-74F9625E63F2}" destId="{3B08C369-541E-481A-824B-AF5B9FE09BC3}" srcOrd="1" destOrd="0" parTransId="{92564B75-AB31-4C6A-9BD9-DAD5C90BC0AE}" sibTransId="{163B9D1A-AC90-4629-AD3B-792B319723EF}"/>
    <dgm:cxn modelId="{E9740689-A9BA-4FF9-87A0-00BB8BA32C76}" srcId="{BB57CF14-58D8-4A67-9C69-74F9625E63F2}" destId="{AF333507-0414-41A9-993A-308509182802}" srcOrd="0" destOrd="0" parTransId="{4FDEB908-1CF1-418C-8487-E01500F5950D}" sibTransId="{D56EF3AF-2C20-4FAB-B381-A8034FD89A9B}"/>
    <dgm:cxn modelId="{9C65E18D-D7C4-49EB-8F60-0F1D8818B485}" type="presOf" srcId="{916D86F7-CA0E-454B-A547-B3CF3F510FC4}" destId="{501B2AEC-466D-4443-8079-C326781B9019}" srcOrd="0" destOrd="0" presId="urn:microsoft.com/office/officeart/2005/8/layout/hList1"/>
    <dgm:cxn modelId="{709E0495-29B6-4F22-88ED-46350E4C9F08}" srcId="{3B08C369-541E-481A-824B-AF5B9FE09BC3}" destId="{75C3125D-7B8F-45E7-998E-6FCA8AB54194}" srcOrd="2" destOrd="0" parTransId="{114D2DD6-6BC3-47FF-A0FA-7DA7676265FF}" sibTransId="{E1A22C1A-4AE8-4EDC-8A2A-4463B04F5972}"/>
    <dgm:cxn modelId="{17B9D79E-D799-43C7-B389-0526B900AFFE}" type="presOf" srcId="{75C3125D-7B8F-45E7-998E-6FCA8AB54194}" destId="{A3E76509-E45F-43C2-A97C-4BF117DC4579}" srcOrd="0" destOrd="2" presId="urn:microsoft.com/office/officeart/2005/8/layout/hList1"/>
    <dgm:cxn modelId="{0E1FC6BA-D52F-4E2D-872A-E2AE029357F8}" type="presOf" srcId="{6FA0D07C-5AA2-4B29-A2EB-80BD340C5F37}" destId="{501B2AEC-466D-4443-8079-C326781B9019}" srcOrd="0" destOrd="1" presId="urn:microsoft.com/office/officeart/2005/8/layout/hList1"/>
    <dgm:cxn modelId="{C4658EBE-C840-42B0-8C62-441FC390A6D6}" srcId="{3B08C369-541E-481A-824B-AF5B9FE09BC3}" destId="{85DB7521-2559-4E69-BA3E-85078AF53213}" srcOrd="3" destOrd="0" parTransId="{14848CE4-1331-422C-807C-03B3AFCE50CA}" sibTransId="{86B43BB5-5615-4817-8D1F-8F8CE040BE60}"/>
    <dgm:cxn modelId="{76922DFA-7224-4AC3-967B-C29E0E9637B1}" srcId="{AF333507-0414-41A9-993A-308509182802}" destId="{6FA0D07C-5AA2-4B29-A2EB-80BD340C5F37}" srcOrd="1" destOrd="0" parTransId="{9FF07393-F9EB-4DA0-8C3D-B8F6A490419F}" sibTransId="{E7FBCD1C-C8AE-4CB3-B6E6-A7D2414CBC58}"/>
    <dgm:cxn modelId="{73D9EEFD-64C5-4EDD-A79A-94494C10AA61}" srcId="{AF333507-0414-41A9-993A-308509182802}" destId="{916D86F7-CA0E-454B-A547-B3CF3F510FC4}" srcOrd="0" destOrd="0" parTransId="{5E223AB3-3083-446E-9623-7EBF46ADC780}" sibTransId="{757A4CA2-58B3-4DD0-87A4-C0B15055C070}"/>
    <dgm:cxn modelId="{270A9F87-79E7-4369-9CFE-6E4D3206C4FA}" type="presParOf" srcId="{DD265022-F1D5-4A7D-BA9F-D0A9E8AB8405}" destId="{947A4993-7A91-4FBB-805D-42082DE62E96}" srcOrd="0" destOrd="0" presId="urn:microsoft.com/office/officeart/2005/8/layout/hList1"/>
    <dgm:cxn modelId="{D474DC15-5D47-4EAD-ACB1-C58A30F7F33F}" type="presParOf" srcId="{947A4993-7A91-4FBB-805D-42082DE62E96}" destId="{70B70859-379D-40EC-A17B-7560D1CA2F7C}" srcOrd="0" destOrd="0" presId="urn:microsoft.com/office/officeart/2005/8/layout/hList1"/>
    <dgm:cxn modelId="{F786A432-C3F3-4438-B223-BBD99E169B84}" type="presParOf" srcId="{947A4993-7A91-4FBB-805D-42082DE62E96}" destId="{501B2AEC-466D-4443-8079-C326781B9019}" srcOrd="1" destOrd="0" presId="urn:microsoft.com/office/officeart/2005/8/layout/hList1"/>
    <dgm:cxn modelId="{496F9E7F-6685-4E09-A691-0213FF4A6519}" type="presParOf" srcId="{DD265022-F1D5-4A7D-BA9F-D0A9E8AB8405}" destId="{92DA145C-6BB5-43BD-8525-EC4D782CBA96}" srcOrd="1" destOrd="0" presId="urn:microsoft.com/office/officeart/2005/8/layout/hList1"/>
    <dgm:cxn modelId="{5AB79422-D145-4BC3-BB45-E232932A1946}" type="presParOf" srcId="{DD265022-F1D5-4A7D-BA9F-D0A9E8AB8405}" destId="{CA807DD5-89F7-4A10-B580-BD11DA0933CE}" srcOrd="2" destOrd="0" presId="urn:microsoft.com/office/officeart/2005/8/layout/hList1"/>
    <dgm:cxn modelId="{DC9C8D71-A820-47B6-9161-93680264838B}" type="presParOf" srcId="{CA807DD5-89F7-4A10-B580-BD11DA0933CE}" destId="{79660339-3E1F-4CC3-BD49-FE871A28E6D9}" srcOrd="0" destOrd="0" presId="urn:microsoft.com/office/officeart/2005/8/layout/hList1"/>
    <dgm:cxn modelId="{FED28196-C86D-4B00-B704-E3503B600A1B}" type="presParOf" srcId="{CA807DD5-89F7-4A10-B580-BD11DA0933CE}" destId="{A3E76509-E45F-43C2-A97C-4BF117DC45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E54486-CB26-4799-80B1-9F857F76501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it-IT"/>
        </a:p>
      </dgm:t>
    </dgm:pt>
    <dgm:pt modelId="{AA3DA6C7-76ED-4B97-9587-2B1A3EC4EC22}">
      <dgm:prSet custT="1"/>
      <dgm:spPr/>
      <dgm:t>
        <a:bodyPr/>
        <a:lstStyle/>
        <a:p>
          <a:r>
            <a:rPr lang="it-IT" sz="2000" b="0" i="0">
              <a:latin typeface="Calibri Light" panose="020F0302020204030204" pitchFamily="34" charset="0"/>
              <a:cs typeface="Calibri Light" panose="020F0302020204030204" pitchFamily="34" charset="0"/>
            </a:rPr>
            <a:t>The number of medications grows in elderly patient</a:t>
          </a:r>
          <a:endParaRPr lang="it-IT" sz="20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DC6BA15-88CD-41A8-BD55-B9D73D40E3CC}" type="parTrans" cxnId="{7D41E201-0202-4178-881D-EF1941A62FA9}">
      <dgm:prSet/>
      <dgm:spPr/>
      <dgm:t>
        <a:bodyPr/>
        <a:lstStyle/>
        <a:p>
          <a:endParaRPr lang="it-IT" sz="20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846D028-6AF0-4DF0-B96E-F96307ED12EC}" type="sibTrans" cxnId="{7D41E201-0202-4178-881D-EF1941A62FA9}">
      <dgm:prSet/>
      <dgm:spPr/>
      <dgm:t>
        <a:bodyPr/>
        <a:lstStyle/>
        <a:p>
          <a:endParaRPr lang="it-IT" sz="20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8455A35-B73B-4D26-B1D0-528D56BB8080}">
      <dgm:prSet custT="1"/>
      <dgm:spPr/>
      <dgm:t>
        <a:bodyPr/>
        <a:lstStyle/>
        <a:p>
          <a:r>
            <a:rPr lang="it-IT" sz="2000" b="0" i="0">
              <a:latin typeface="Calibri Light" panose="020F0302020204030204" pitchFamily="34" charset="0"/>
              <a:cs typeface="Calibri Light" panose="020F0302020204030204" pitchFamily="34" charset="0"/>
            </a:rPr>
            <a:t>&gt;15% over 85 yo take more than 10 types of medication a day</a:t>
          </a:r>
          <a:endParaRPr lang="it-IT" sz="20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7627D9B-8C2E-4AB0-A08A-BEA76F085E38}" type="parTrans" cxnId="{86CD844B-A0BC-4D99-B082-E69509E7BB3B}">
      <dgm:prSet/>
      <dgm:spPr/>
      <dgm:t>
        <a:bodyPr/>
        <a:lstStyle/>
        <a:p>
          <a:endParaRPr lang="it-IT" sz="20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2BA357B-9DBA-4FC3-B538-F32F7E7AABC3}" type="sibTrans" cxnId="{86CD844B-A0BC-4D99-B082-E69509E7BB3B}">
      <dgm:prSet/>
      <dgm:spPr/>
      <dgm:t>
        <a:bodyPr/>
        <a:lstStyle/>
        <a:p>
          <a:endParaRPr lang="it-IT" sz="20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02EFB55-51AC-41A5-AFED-AC70FB037E8E}">
      <dgm:prSet custT="1"/>
      <dgm:spPr/>
      <dgm:t>
        <a:bodyPr/>
        <a:lstStyle/>
        <a:p>
          <a:r>
            <a:rPr lang="it-IT" sz="2000" b="0" i="0">
              <a:latin typeface="Calibri Light" panose="020F0302020204030204" pitchFamily="34" charset="0"/>
              <a:cs typeface="Calibri Light" panose="020F0302020204030204" pitchFamily="34" charset="0"/>
            </a:rPr>
            <a:t>Frequently  is a cause of errors and omissions</a:t>
          </a:r>
          <a:endParaRPr lang="it-IT" sz="20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BB11F2E-9561-4E87-8ECC-295BE3E2AF89}" type="parTrans" cxnId="{4238041E-C94C-4660-A467-EC4B124F5E75}">
      <dgm:prSet/>
      <dgm:spPr/>
      <dgm:t>
        <a:bodyPr/>
        <a:lstStyle/>
        <a:p>
          <a:endParaRPr lang="it-IT" sz="20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D949309-0005-48B9-98F9-98ABD15F0E48}" type="sibTrans" cxnId="{4238041E-C94C-4660-A467-EC4B124F5E75}">
      <dgm:prSet/>
      <dgm:spPr/>
      <dgm:t>
        <a:bodyPr/>
        <a:lstStyle/>
        <a:p>
          <a:endParaRPr lang="it-IT" sz="2000" b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F570E8F-8271-4A0C-A7D7-75B41C37A4A4}" type="pres">
      <dgm:prSet presAssocID="{A7E54486-CB26-4799-80B1-9F857F765016}" presName="Name0" presStyleCnt="0">
        <dgm:presLayoutVars>
          <dgm:chMax val="7"/>
          <dgm:chPref val="7"/>
          <dgm:dir/>
        </dgm:presLayoutVars>
      </dgm:prSet>
      <dgm:spPr/>
    </dgm:pt>
    <dgm:pt modelId="{DCEF96E3-D233-4C8C-B4D9-33E1D39C6199}" type="pres">
      <dgm:prSet presAssocID="{A7E54486-CB26-4799-80B1-9F857F765016}" presName="Name1" presStyleCnt="0"/>
      <dgm:spPr/>
    </dgm:pt>
    <dgm:pt modelId="{E4474492-BBF7-4C0E-B37D-DEBF95CD8DC5}" type="pres">
      <dgm:prSet presAssocID="{A7E54486-CB26-4799-80B1-9F857F765016}" presName="cycle" presStyleCnt="0"/>
      <dgm:spPr/>
    </dgm:pt>
    <dgm:pt modelId="{75151093-4172-4A96-AC27-C0A3BBB2C280}" type="pres">
      <dgm:prSet presAssocID="{A7E54486-CB26-4799-80B1-9F857F765016}" presName="srcNode" presStyleLbl="node1" presStyleIdx="0" presStyleCnt="3"/>
      <dgm:spPr/>
    </dgm:pt>
    <dgm:pt modelId="{E3C66450-32F5-4B3B-BFAB-1FC3432F710E}" type="pres">
      <dgm:prSet presAssocID="{A7E54486-CB26-4799-80B1-9F857F765016}" presName="conn" presStyleLbl="parChTrans1D2" presStyleIdx="0" presStyleCnt="1"/>
      <dgm:spPr/>
    </dgm:pt>
    <dgm:pt modelId="{7100E471-B946-456D-9D41-570F21C1313C}" type="pres">
      <dgm:prSet presAssocID="{A7E54486-CB26-4799-80B1-9F857F765016}" presName="extraNode" presStyleLbl="node1" presStyleIdx="0" presStyleCnt="3"/>
      <dgm:spPr/>
    </dgm:pt>
    <dgm:pt modelId="{D7C29803-85B0-4303-B364-D5211507790D}" type="pres">
      <dgm:prSet presAssocID="{A7E54486-CB26-4799-80B1-9F857F765016}" presName="dstNode" presStyleLbl="node1" presStyleIdx="0" presStyleCnt="3"/>
      <dgm:spPr/>
    </dgm:pt>
    <dgm:pt modelId="{8D0D5C20-2CC9-4935-B19B-BD39D2393804}" type="pres">
      <dgm:prSet presAssocID="{AA3DA6C7-76ED-4B97-9587-2B1A3EC4EC22}" presName="text_1" presStyleLbl="node1" presStyleIdx="0" presStyleCnt="3">
        <dgm:presLayoutVars>
          <dgm:bulletEnabled val="1"/>
        </dgm:presLayoutVars>
      </dgm:prSet>
      <dgm:spPr/>
    </dgm:pt>
    <dgm:pt modelId="{53738617-2796-46E7-9ECA-F4ADEABCD07A}" type="pres">
      <dgm:prSet presAssocID="{AA3DA6C7-76ED-4B97-9587-2B1A3EC4EC22}" presName="accent_1" presStyleCnt="0"/>
      <dgm:spPr/>
    </dgm:pt>
    <dgm:pt modelId="{2541D95E-7015-407F-87C5-F9B900FC7FA7}" type="pres">
      <dgm:prSet presAssocID="{AA3DA6C7-76ED-4B97-9587-2B1A3EC4EC22}" presName="accentRepeatNode" presStyleLbl="solidFgAcc1" presStyleIdx="0" presStyleCnt="3"/>
      <dgm:spPr/>
    </dgm:pt>
    <dgm:pt modelId="{95F93B1A-7AF9-4F02-956B-24055B9680FB}" type="pres">
      <dgm:prSet presAssocID="{18455A35-B73B-4D26-B1D0-528D56BB8080}" presName="text_2" presStyleLbl="node1" presStyleIdx="1" presStyleCnt="3">
        <dgm:presLayoutVars>
          <dgm:bulletEnabled val="1"/>
        </dgm:presLayoutVars>
      </dgm:prSet>
      <dgm:spPr/>
    </dgm:pt>
    <dgm:pt modelId="{EC2D325F-9C9E-44FE-A3C5-DDA950DCF66D}" type="pres">
      <dgm:prSet presAssocID="{18455A35-B73B-4D26-B1D0-528D56BB8080}" presName="accent_2" presStyleCnt="0"/>
      <dgm:spPr/>
    </dgm:pt>
    <dgm:pt modelId="{CE43FEA1-6FCF-49B0-A315-84D4BAC1173A}" type="pres">
      <dgm:prSet presAssocID="{18455A35-B73B-4D26-B1D0-528D56BB8080}" presName="accentRepeatNode" presStyleLbl="solidFgAcc1" presStyleIdx="1" presStyleCnt="3"/>
      <dgm:spPr/>
    </dgm:pt>
    <dgm:pt modelId="{0296FB60-41E4-499F-9B5F-C4776D45692A}" type="pres">
      <dgm:prSet presAssocID="{B02EFB55-51AC-41A5-AFED-AC70FB037E8E}" presName="text_3" presStyleLbl="node1" presStyleIdx="2" presStyleCnt="3">
        <dgm:presLayoutVars>
          <dgm:bulletEnabled val="1"/>
        </dgm:presLayoutVars>
      </dgm:prSet>
      <dgm:spPr/>
    </dgm:pt>
    <dgm:pt modelId="{E56515A9-D9EB-4C92-B037-36CC8A83491C}" type="pres">
      <dgm:prSet presAssocID="{B02EFB55-51AC-41A5-AFED-AC70FB037E8E}" presName="accent_3" presStyleCnt="0"/>
      <dgm:spPr/>
    </dgm:pt>
    <dgm:pt modelId="{6531A07B-977B-43C0-9ECF-93EC8A76E9AD}" type="pres">
      <dgm:prSet presAssocID="{B02EFB55-51AC-41A5-AFED-AC70FB037E8E}" presName="accentRepeatNode" presStyleLbl="solidFgAcc1" presStyleIdx="2" presStyleCnt="3"/>
      <dgm:spPr/>
    </dgm:pt>
  </dgm:ptLst>
  <dgm:cxnLst>
    <dgm:cxn modelId="{7D41E201-0202-4178-881D-EF1941A62FA9}" srcId="{A7E54486-CB26-4799-80B1-9F857F765016}" destId="{AA3DA6C7-76ED-4B97-9587-2B1A3EC4EC22}" srcOrd="0" destOrd="0" parTransId="{BDC6BA15-88CD-41A8-BD55-B9D73D40E3CC}" sibTransId="{4846D028-6AF0-4DF0-B96E-F96307ED12EC}"/>
    <dgm:cxn modelId="{5818A512-065B-4AE0-B6A2-21852CA44716}" type="presOf" srcId="{AA3DA6C7-76ED-4B97-9587-2B1A3EC4EC22}" destId="{8D0D5C20-2CC9-4935-B19B-BD39D2393804}" srcOrd="0" destOrd="0" presId="urn:microsoft.com/office/officeart/2008/layout/VerticalCurvedList"/>
    <dgm:cxn modelId="{4238041E-C94C-4660-A467-EC4B124F5E75}" srcId="{A7E54486-CB26-4799-80B1-9F857F765016}" destId="{B02EFB55-51AC-41A5-AFED-AC70FB037E8E}" srcOrd="2" destOrd="0" parTransId="{5BB11F2E-9561-4E87-8ECC-295BE3E2AF89}" sibTransId="{DD949309-0005-48B9-98F9-98ABD15F0E48}"/>
    <dgm:cxn modelId="{86CD844B-A0BC-4D99-B082-E69509E7BB3B}" srcId="{A7E54486-CB26-4799-80B1-9F857F765016}" destId="{18455A35-B73B-4D26-B1D0-528D56BB8080}" srcOrd="1" destOrd="0" parTransId="{17627D9B-8C2E-4AB0-A08A-BEA76F085E38}" sibTransId="{B2BA357B-9DBA-4FC3-B538-F32F7E7AABC3}"/>
    <dgm:cxn modelId="{63152897-7FFF-4424-90E6-B4D64B3046E1}" type="presOf" srcId="{4846D028-6AF0-4DF0-B96E-F96307ED12EC}" destId="{E3C66450-32F5-4B3B-BFAB-1FC3432F710E}" srcOrd="0" destOrd="0" presId="urn:microsoft.com/office/officeart/2008/layout/VerticalCurvedList"/>
    <dgm:cxn modelId="{5B19BE9B-F024-4C9B-B50E-D5FC1DE425C0}" type="presOf" srcId="{A7E54486-CB26-4799-80B1-9F857F765016}" destId="{8F570E8F-8271-4A0C-A7D7-75B41C37A4A4}" srcOrd="0" destOrd="0" presId="urn:microsoft.com/office/officeart/2008/layout/VerticalCurvedList"/>
    <dgm:cxn modelId="{CBDCEFAF-F0A2-43B3-AEC4-D2B778DD62DB}" type="presOf" srcId="{B02EFB55-51AC-41A5-AFED-AC70FB037E8E}" destId="{0296FB60-41E4-499F-9B5F-C4776D45692A}" srcOrd="0" destOrd="0" presId="urn:microsoft.com/office/officeart/2008/layout/VerticalCurvedList"/>
    <dgm:cxn modelId="{E053AEFB-532F-45D9-9F62-E1394198C8DD}" type="presOf" srcId="{18455A35-B73B-4D26-B1D0-528D56BB8080}" destId="{95F93B1A-7AF9-4F02-956B-24055B9680FB}" srcOrd="0" destOrd="0" presId="urn:microsoft.com/office/officeart/2008/layout/VerticalCurvedList"/>
    <dgm:cxn modelId="{7B400AD3-6DDA-44F4-9BE1-C58C9DCCD5F7}" type="presParOf" srcId="{8F570E8F-8271-4A0C-A7D7-75B41C37A4A4}" destId="{DCEF96E3-D233-4C8C-B4D9-33E1D39C6199}" srcOrd="0" destOrd="0" presId="urn:microsoft.com/office/officeart/2008/layout/VerticalCurvedList"/>
    <dgm:cxn modelId="{5991C804-C020-4F30-B2DD-616B159CC010}" type="presParOf" srcId="{DCEF96E3-D233-4C8C-B4D9-33E1D39C6199}" destId="{E4474492-BBF7-4C0E-B37D-DEBF95CD8DC5}" srcOrd="0" destOrd="0" presId="urn:microsoft.com/office/officeart/2008/layout/VerticalCurvedList"/>
    <dgm:cxn modelId="{6F707C1B-9E88-4E8F-8FDC-A5BCE8C21A63}" type="presParOf" srcId="{E4474492-BBF7-4C0E-B37D-DEBF95CD8DC5}" destId="{75151093-4172-4A96-AC27-C0A3BBB2C280}" srcOrd="0" destOrd="0" presId="urn:microsoft.com/office/officeart/2008/layout/VerticalCurvedList"/>
    <dgm:cxn modelId="{B247AFD6-3E86-4ABF-994B-235C09EE5315}" type="presParOf" srcId="{E4474492-BBF7-4C0E-B37D-DEBF95CD8DC5}" destId="{E3C66450-32F5-4B3B-BFAB-1FC3432F710E}" srcOrd="1" destOrd="0" presId="urn:microsoft.com/office/officeart/2008/layout/VerticalCurvedList"/>
    <dgm:cxn modelId="{B3A68665-76BE-4300-BB10-826ACB0D6D6D}" type="presParOf" srcId="{E4474492-BBF7-4C0E-B37D-DEBF95CD8DC5}" destId="{7100E471-B946-456D-9D41-570F21C1313C}" srcOrd="2" destOrd="0" presId="urn:microsoft.com/office/officeart/2008/layout/VerticalCurvedList"/>
    <dgm:cxn modelId="{481AEF3C-54BA-4749-B391-541362CFCAC3}" type="presParOf" srcId="{E4474492-BBF7-4C0E-B37D-DEBF95CD8DC5}" destId="{D7C29803-85B0-4303-B364-D5211507790D}" srcOrd="3" destOrd="0" presId="urn:microsoft.com/office/officeart/2008/layout/VerticalCurvedList"/>
    <dgm:cxn modelId="{F61FDF51-7B82-4DE4-8BE1-D80DBCDA712C}" type="presParOf" srcId="{DCEF96E3-D233-4C8C-B4D9-33E1D39C6199}" destId="{8D0D5C20-2CC9-4935-B19B-BD39D2393804}" srcOrd="1" destOrd="0" presId="urn:microsoft.com/office/officeart/2008/layout/VerticalCurvedList"/>
    <dgm:cxn modelId="{6B64A5B7-FEE1-4A42-A8A0-60252BA6C113}" type="presParOf" srcId="{DCEF96E3-D233-4C8C-B4D9-33E1D39C6199}" destId="{53738617-2796-46E7-9ECA-F4ADEABCD07A}" srcOrd="2" destOrd="0" presId="urn:microsoft.com/office/officeart/2008/layout/VerticalCurvedList"/>
    <dgm:cxn modelId="{79D00BB2-6486-44A6-8F30-3B48FD5E1AA4}" type="presParOf" srcId="{53738617-2796-46E7-9ECA-F4ADEABCD07A}" destId="{2541D95E-7015-407F-87C5-F9B900FC7FA7}" srcOrd="0" destOrd="0" presId="urn:microsoft.com/office/officeart/2008/layout/VerticalCurvedList"/>
    <dgm:cxn modelId="{D6EAEA3B-2C27-477C-BB47-55D09F689FAC}" type="presParOf" srcId="{DCEF96E3-D233-4C8C-B4D9-33E1D39C6199}" destId="{95F93B1A-7AF9-4F02-956B-24055B9680FB}" srcOrd="3" destOrd="0" presId="urn:microsoft.com/office/officeart/2008/layout/VerticalCurvedList"/>
    <dgm:cxn modelId="{F429D3A6-EBA4-4638-8572-2FB6E672D8F3}" type="presParOf" srcId="{DCEF96E3-D233-4C8C-B4D9-33E1D39C6199}" destId="{EC2D325F-9C9E-44FE-A3C5-DDA950DCF66D}" srcOrd="4" destOrd="0" presId="urn:microsoft.com/office/officeart/2008/layout/VerticalCurvedList"/>
    <dgm:cxn modelId="{376FD57B-4EBE-4467-A414-CF8CF493D2D4}" type="presParOf" srcId="{EC2D325F-9C9E-44FE-A3C5-DDA950DCF66D}" destId="{CE43FEA1-6FCF-49B0-A315-84D4BAC1173A}" srcOrd="0" destOrd="0" presId="urn:microsoft.com/office/officeart/2008/layout/VerticalCurvedList"/>
    <dgm:cxn modelId="{7B05A401-0552-4848-A032-928BF7413F40}" type="presParOf" srcId="{DCEF96E3-D233-4C8C-B4D9-33E1D39C6199}" destId="{0296FB60-41E4-499F-9B5F-C4776D45692A}" srcOrd="5" destOrd="0" presId="urn:microsoft.com/office/officeart/2008/layout/VerticalCurvedList"/>
    <dgm:cxn modelId="{38A82248-2BDD-4366-8678-63BA76F783E3}" type="presParOf" srcId="{DCEF96E3-D233-4C8C-B4D9-33E1D39C6199}" destId="{E56515A9-D9EB-4C92-B037-36CC8A83491C}" srcOrd="6" destOrd="0" presId="urn:microsoft.com/office/officeart/2008/layout/VerticalCurvedList"/>
    <dgm:cxn modelId="{D69C5AE1-919C-4A6B-87CD-4D40FFE9CA30}" type="presParOf" srcId="{E56515A9-D9EB-4C92-B037-36CC8A83491C}" destId="{6531A07B-977B-43C0-9ECF-93EC8A76E9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EECAD6-2415-452A-B2EF-EA65E393C87C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D769BF9A-2C85-459F-B393-01C890B09F03}">
      <dgm:prSet phldrT="[Testo]" custT="1"/>
      <dgm:spPr/>
      <dgm:t>
        <a:bodyPr/>
        <a:lstStyle/>
        <a:p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Discontinuers</a:t>
          </a:r>
          <a:endParaRPr lang="it-IT" sz="20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BA8C480-9C2F-42FE-9D00-19D419BB1382}" type="parTrans" cxnId="{DD0164F1-486C-4751-9241-65BE6A55AF72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93A0632-0DA0-41BB-BE4E-F3AFE19E63D6}" type="sibTrans" cxnId="{DD0164F1-486C-4751-9241-65BE6A55AF72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D6D13EC-F311-4BCD-AE46-96F9A9564553}">
      <dgm:prSet phldrT="[Testo]" custT="1"/>
      <dgm:spPr/>
      <dgm:t>
        <a:bodyPr/>
        <a:lstStyle/>
        <a:p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Mysconceptions</a:t>
          </a:r>
          <a:endParaRPr lang="it-IT" sz="20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37C991B-0827-46D7-A278-6E0B0C7E95A0}" type="parTrans" cxnId="{DC75D29C-F7C8-420A-9722-0F1C13046F53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7CCFB8D-B206-4C1F-81F2-6F60A715CC20}" type="sibTrans" cxnId="{DC75D29C-F7C8-420A-9722-0F1C13046F53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119D0C0-6B64-4C43-A3FD-CB38BA3B1178}">
      <dgm:prSet phldrT="[Testo]" custT="1"/>
      <dgm:spPr/>
      <dgm:t>
        <a:bodyPr/>
        <a:lstStyle/>
        <a:p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Comparison</a:t>
          </a:r>
          <a:r>
            <a:rPr lang="it-IT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of </a:t>
          </a:r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Adverse</a:t>
          </a:r>
          <a:r>
            <a:rPr lang="it-IT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drug</a:t>
          </a:r>
          <a:r>
            <a:rPr lang="it-IT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effect</a:t>
          </a:r>
          <a:endParaRPr lang="it-IT" sz="20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5C56D44-E546-4D95-8536-671C67389236}" type="parTrans" cxnId="{33655629-82FA-430A-966B-D06B155B2764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31B0CFE-FB21-48BE-B3EE-8A9F0E66BDF0}" type="sibTrans" cxnId="{33655629-82FA-430A-966B-D06B155B2764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66C734D-668D-449B-BC7C-2681C32E95DA}">
      <dgm:prSet phldrT="[Testo]" custT="1"/>
      <dgm:spPr/>
      <dgm:t>
        <a:bodyPr/>
        <a:lstStyle/>
        <a:p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Bad</a:t>
          </a:r>
          <a:r>
            <a:rPr lang="it-IT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users</a:t>
          </a:r>
        </a:p>
      </dgm:t>
    </dgm:pt>
    <dgm:pt modelId="{C909469C-C55E-4445-9FE8-6D33D9600DFD}" type="parTrans" cxnId="{674D32BA-11F0-4680-B4A7-74EC5AE0711E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6340410-EF21-4A41-9086-66DAFAE30EB8}" type="sibTrans" cxnId="{674D32BA-11F0-4680-B4A7-74EC5AE0711E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1B96EBD-410B-4251-A23B-219C2780C172}">
      <dgm:prSet phldrT="[Testo]" custT="1"/>
      <dgm:spPr/>
      <dgm:t>
        <a:bodyPr/>
        <a:lstStyle/>
        <a:p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Unintentional</a:t>
          </a:r>
          <a:endParaRPr lang="it-IT" sz="20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F559D62-B554-46DC-AD80-612DCDED14B0}" type="parTrans" cxnId="{C4D5A321-96F8-44AA-8717-45DDA6F1E966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02302F9-08B4-4604-B1C8-EA778A48946C}" type="sibTrans" cxnId="{C4D5A321-96F8-44AA-8717-45DDA6F1E966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FCC3255-81A8-4204-93A9-59B4C6EA86E9}">
      <dgm:prSet phldrT="[Testo]" custT="1"/>
      <dgm:spPr/>
      <dgm:t>
        <a:bodyPr/>
        <a:lstStyle/>
        <a:p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Errors</a:t>
          </a:r>
          <a:r>
            <a:rPr lang="it-IT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in </a:t>
          </a:r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assumption</a:t>
          </a:r>
          <a:endParaRPr lang="it-IT" sz="20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EEC8F3A-7514-4C53-80C6-540A0D3A211D}" type="parTrans" cxnId="{AB98DDAF-298C-4C5B-85BA-68925201C811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79B7AED-3B63-47DA-B699-4C782827C310}" type="sibTrans" cxnId="{AB98DDAF-298C-4C5B-85BA-68925201C811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346EC0C-C415-45B1-B42E-36176D626525}">
      <dgm:prSet phldrT="[Testo]" custT="1"/>
      <dgm:spPr/>
      <dgm:t>
        <a:bodyPr/>
        <a:lstStyle/>
        <a:p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Unefficacious</a:t>
          </a:r>
          <a:endParaRPr lang="it-IT" sz="20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A119E55-CD48-4FB7-994C-F5FEBBDFAC8D}" type="parTrans" cxnId="{8C09C132-3CF2-4460-A6A3-D12DF537C40D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530CC99-8486-47A3-89F2-1ECC65DA9771}" type="sibTrans" cxnId="{8C09C132-3CF2-4460-A6A3-D12DF537C40D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45E90BE-9FED-4A40-B129-2B7998DEC933}">
      <dgm:prSet phldrT="[Testo]" custT="1"/>
      <dgm:spPr/>
      <dgm:t>
        <a:bodyPr/>
        <a:lstStyle/>
        <a:p>
          <a:r>
            <a:rPr lang="it-IT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Not </a:t>
          </a:r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perceived</a:t>
          </a:r>
          <a:r>
            <a:rPr lang="it-IT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the </a:t>
          </a:r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efficacy</a:t>
          </a:r>
          <a:endParaRPr lang="it-IT" sz="20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5CCDEE7-D4A7-4D9E-A181-37B6927E58C4}" type="parTrans" cxnId="{3C5DA77C-7F54-41E5-A19E-6DDB3F57BAE7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82FA657-29FA-40CE-8B84-4CABABC6910B}" type="sibTrans" cxnId="{3C5DA77C-7F54-41E5-A19E-6DDB3F57BAE7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AF97E1F-0E49-4079-AE32-B49E30C8307F}">
      <dgm:prSet phldrT="[Testo]" custT="1"/>
      <dgm:spPr/>
      <dgm:t>
        <a:bodyPr/>
        <a:lstStyle/>
        <a:p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Intentional</a:t>
          </a:r>
          <a:endParaRPr lang="it-IT" sz="20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F910E0B7-9C0A-4FD7-81D6-30F34449D73C}" type="parTrans" cxnId="{D41FF435-E7A9-4101-9F3D-CBE5F8AE6D9A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74B2A8D-BE35-403A-8ADC-8515768EEC84}" type="sibTrans" cxnId="{D41FF435-E7A9-4101-9F3D-CBE5F8AE6D9A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616996F-BB21-4568-8DBF-DEABE53538FE}">
      <dgm:prSet phldrT="[Testo]" custT="1"/>
      <dgm:spPr/>
      <dgm:t>
        <a:bodyPr/>
        <a:lstStyle/>
        <a:p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Difficulty</a:t>
          </a:r>
          <a:r>
            <a:rPr lang="it-IT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in following the </a:t>
          </a:r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prescriptions</a:t>
          </a:r>
          <a:endParaRPr lang="it-IT" sz="20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5BA8EBA-D490-406B-B86E-E303F1BF0D67}" type="parTrans" cxnId="{FF6AA3DA-2B20-473B-8556-0E5B8AEC56D5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ACD10D3-9555-44EB-870D-F694FA9C2F76}" type="sibTrans" cxnId="{FF6AA3DA-2B20-473B-8556-0E5B8AEC56D5}">
      <dgm:prSet/>
      <dgm:spPr/>
      <dgm:t>
        <a:bodyPr/>
        <a:lstStyle/>
        <a:p>
          <a:endParaRPr lang="it-IT" sz="200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3FE951D-799D-479C-88EA-43BDCBF0EE3A}">
      <dgm:prSet phldrT="[Testo]" custT="1"/>
      <dgm:spPr/>
      <dgm:t>
        <a:bodyPr/>
        <a:lstStyle/>
        <a:p>
          <a:r>
            <a:rPr lang="it-IT" sz="20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Packaging:look</a:t>
          </a:r>
          <a:r>
            <a:rPr lang="it-IT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like sound like</a:t>
          </a:r>
        </a:p>
      </dgm:t>
    </dgm:pt>
    <dgm:pt modelId="{2BA7D686-59A1-4227-A59C-D335D5FBA279}" type="parTrans" cxnId="{9581DDC4-B026-4DA2-B6AB-984CDC19E1BE}">
      <dgm:prSet/>
      <dgm:spPr/>
      <dgm:t>
        <a:bodyPr/>
        <a:lstStyle/>
        <a:p>
          <a:endParaRPr lang="it-IT" sz="2000">
            <a:solidFill>
              <a:schemeClr val="tx1"/>
            </a:solidFill>
          </a:endParaRPr>
        </a:p>
      </dgm:t>
    </dgm:pt>
    <dgm:pt modelId="{7992F905-CC55-4B5B-8034-CE048348FBB0}" type="sibTrans" cxnId="{9581DDC4-B026-4DA2-B6AB-984CDC19E1BE}">
      <dgm:prSet/>
      <dgm:spPr/>
      <dgm:t>
        <a:bodyPr/>
        <a:lstStyle/>
        <a:p>
          <a:endParaRPr lang="it-IT" sz="2000">
            <a:solidFill>
              <a:schemeClr val="tx1"/>
            </a:solidFill>
          </a:endParaRPr>
        </a:p>
      </dgm:t>
    </dgm:pt>
    <dgm:pt modelId="{67C95A6B-3F63-4B02-AB36-EE83BA534BEB}" type="pres">
      <dgm:prSet presAssocID="{A5EECAD6-2415-452A-B2EF-EA65E393C87C}" presName="Name0" presStyleCnt="0">
        <dgm:presLayoutVars>
          <dgm:dir/>
          <dgm:animLvl val="lvl"/>
          <dgm:resizeHandles val="exact"/>
        </dgm:presLayoutVars>
      </dgm:prSet>
      <dgm:spPr/>
    </dgm:pt>
    <dgm:pt modelId="{0B2D8187-13F2-478B-BD0A-F455F70565AB}" type="pres">
      <dgm:prSet presAssocID="{D769BF9A-2C85-459F-B393-01C890B09F03}" presName="composite" presStyleCnt="0"/>
      <dgm:spPr/>
    </dgm:pt>
    <dgm:pt modelId="{59B33F81-DB25-4869-9695-6300D9F78E32}" type="pres">
      <dgm:prSet presAssocID="{D769BF9A-2C85-459F-B393-01C890B09F0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EF0E66F-654A-4995-BFE6-1E69B22ED472}" type="pres">
      <dgm:prSet presAssocID="{D769BF9A-2C85-459F-B393-01C890B09F03}" presName="desTx" presStyleLbl="alignAccFollowNode1" presStyleIdx="0" presStyleCnt="2">
        <dgm:presLayoutVars>
          <dgm:bulletEnabled val="1"/>
        </dgm:presLayoutVars>
      </dgm:prSet>
      <dgm:spPr/>
    </dgm:pt>
    <dgm:pt modelId="{7563F150-0B16-4136-9ABC-7D6E23E60552}" type="pres">
      <dgm:prSet presAssocID="{393A0632-0DA0-41BB-BE4E-F3AFE19E63D6}" presName="space" presStyleCnt="0"/>
      <dgm:spPr/>
    </dgm:pt>
    <dgm:pt modelId="{8687FBC3-F068-4693-BEF4-6A87AA7CE877}" type="pres">
      <dgm:prSet presAssocID="{C66C734D-668D-449B-BC7C-2681C32E95DA}" presName="composite" presStyleCnt="0"/>
      <dgm:spPr/>
    </dgm:pt>
    <dgm:pt modelId="{75C34E42-AE23-4BDE-A049-8992DF006B4D}" type="pres">
      <dgm:prSet presAssocID="{C66C734D-668D-449B-BC7C-2681C32E95D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9EDDAF6-AD7A-4D2F-925B-AE4ADED5DC84}" type="pres">
      <dgm:prSet presAssocID="{C66C734D-668D-449B-BC7C-2681C32E95D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F15B116-C233-4139-9558-2BBEB73FB75E}" type="presOf" srcId="{5119D0C0-6B64-4C43-A3FD-CB38BA3B1178}" destId="{0EF0E66F-654A-4995-BFE6-1E69B22ED472}" srcOrd="0" destOrd="2" presId="urn:microsoft.com/office/officeart/2005/8/layout/hList1"/>
    <dgm:cxn modelId="{C4D5A321-96F8-44AA-8717-45DDA6F1E966}" srcId="{C66C734D-668D-449B-BC7C-2681C32E95DA}" destId="{C1B96EBD-410B-4251-A23B-219C2780C172}" srcOrd="0" destOrd="0" parTransId="{6F559D62-B554-46DC-AD80-612DCDED14B0}" sibTransId="{002302F9-08B4-4604-B1C8-EA778A48946C}"/>
    <dgm:cxn modelId="{355C4E24-06B5-4CF0-94C8-16DC6145E351}" type="presOf" srcId="{D769BF9A-2C85-459F-B393-01C890B09F03}" destId="{59B33F81-DB25-4869-9695-6300D9F78E32}" srcOrd="0" destOrd="0" presId="urn:microsoft.com/office/officeart/2005/8/layout/hList1"/>
    <dgm:cxn modelId="{5DD58E26-9CAE-41D3-9408-0FFF81FAF728}" type="presOf" srcId="{F45E90BE-9FED-4A40-B129-2B7998DEC933}" destId="{0EF0E66F-654A-4995-BFE6-1E69B22ED472}" srcOrd="0" destOrd="4" presId="urn:microsoft.com/office/officeart/2005/8/layout/hList1"/>
    <dgm:cxn modelId="{33655629-82FA-430A-966B-D06B155B2764}" srcId="{D769BF9A-2C85-459F-B393-01C890B09F03}" destId="{5119D0C0-6B64-4C43-A3FD-CB38BA3B1178}" srcOrd="2" destOrd="0" parTransId="{D5C56D44-E546-4D95-8536-671C67389236}" sibTransId="{B31B0CFE-FB21-48BE-B3EE-8A9F0E66BDF0}"/>
    <dgm:cxn modelId="{8C09C132-3CF2-4460-A6A3-D12DF537C40D}" srcId="{D769BF9A-2C85-459F-B393-01C890B09F03}" destId="{C346EC0C-C415-45B1-B42E-36176D626525}" srcOrd="3" destOrd="0" parTransId="{AA119E55-CD48-4FB7-994C-F5FEBBDFAC8D}" sibTransId="{F530CC99-8486-47A3-89F2-1ECC65DA9771}"/>
    <dgm:cxn modelId="{D41FF435-E7A9-4101-9F3D-CBE5F8AE6D9A}" srcId="{D769BF9A-2C85-459F-B393-01C890B09F03}" destId="{6AF97E1F-0E49-4079-AE32-B49E30C8307F}" srcOrd="0" destOrd="0" parTransId="{F910E0B7-9C0A-4FD7-81D6-30F34449D73C}" sibTransId="{B74B2A8D-BE35-403A-8ADC-8515768EEC84}"/>
    <dgm:cxn modelId="{1847F263-F76C-40C1-B046-FD39569BF3A1}" type="presOf" srcId="{1D6D13EC-F311-4BCD-AE46-96F9A9564553}" destId="{0EF0E66F-654A-4995-BFE6-1E69B22ED472}" srcOrd="0" destOrd="1" presId="urn:microsoft.com/office/officeart/2005/8/layout/hList1"/>
    <dgm:cxn modelId="{DB06FD6E-B575-464A-8FD1-AC618C540CEA}" type="presOf" srcId="{A5EECAD6-2415-452A-B2EF-EA65E393C87C}" destId="{67C95A6B-3F63-4B02-AB36-EE83BA534BEB}" srcOrd="0" destOrd="0" presId="urn:microsoft.com/office/officeart/2005/8/layout/hList1"/>
    <dgm:cxn modelId="{9248D556-F3E5-4F9D-974E-A4A2FBE27BDB}" type="presOf" srcId="{1FCC3255-81A8-4204-93A9-59B4C6EA86E9}" destId="{49EDDAF6-AD7A-4D2F-925B-AE4ADED5DC84}" srcOrd="0" destOrd="2" presId="urn:microsoft.com/office/officeart/2005/8/layout/hList1"/>
    <dgm:cxn modelId="{3C5DA77C-7F54-41E5-A19E-6DDB3F57BAE7}" srcId="{D769BF9A-2C85-459F-B393-01C890B09F03}" destId="{F45E90BE-9FED-4A40-B129-2B7998DEC933}" srcOrd="4" destOrd="0" parTransId="{15CCDEE7-D4A7-4D9E-A181-37B6927E58C4}" sibTransId="{B82FA657-29FA-40CE-8B84-4CABABC6910B}"/>
    <dgm:cxn modelId="{79F4A97C-4337-4EB0-8E11-1331667AF733}" type="presOf" srcId="{6AF97E1F-0E49-4079-AE32-B49E30C8307F}" destId="{0EF0E66F-654A-4995-BFE6-1E69B22ED472}" srcOrd="0" destOrd="0" presId="urn:microsoft.com/office/officeart/2005/8/layout/hList1"/>
    <dgm:cxn modelId="{DC75D29C-F7C8-420A-9722-0F1C13046F53}" srcId="{D769BF9A-2C85-459F-B393-01C890B09F03}" destId="{1D6D13EC-F311-4BCD-AE46-96F9A9564553}" srcOrd="1" destOrd="0" parTransId="{837C991B-0827-46D7-A278-6E0B0C7E95A0}" sibTransId="{D7CCFB8D-B206-4C1F-81F2-6F60A715CC20}"/>
    <dgm:cxn modelId="{BCD9EA9F-E557-4C96-89EB-BDA4939EF360}" type="presOf" srcId="{C66C734D-668D-449B-BC7C-2681C32E95DA}" destId="{75C34E42-AE23-4BDE-A049-8992DF006B4D}" srcOrd="0" destOrd="0" presId="urn:microsoft.com/office/officeart/2005/8/layout/hList1"/>
    <dgm:cxn modelId="{CC8AC8A4-A02D-4AF2-B1E7-AD6D37F24899}" type="presOf" srcId="{C1B96EBD-410B-4251-A23B-219C2780C172}" destId="{49EDDAF6-AD7A-4D2F-925B-AE4ADED5DC84}" srcOrd="0" destOrd="0" presId="urn:microsoft.com/office/officeart/2005/8/layout/hList1"/>
    <dgm:cxn modelId="{1CE2CFAC-DA6F-446B-8B7A-CB1566C3EA5E}" type="presOf" srcId="{73FE951D-799D-479C-88EA-43BDCBF0EE3A}" destId="{49EDDAF6-AD7A-4D2F-925B-AE4ADED5DC84}" srcOrd="0" destOrd="3" presId="urn:microsoft.com/office/officeart/2005/8/layout/hList1"/>
    <dgm:cxn modelId="{AB98DDAF-298C-4C5B-85BA-68925201C811}" srcId="{C66C734D-668D-449B-BC7C-2681C32E95DA}" destId="{1FCC3255-81A8-4204-93A9-59B4C6EA86E9}" srcOrd="2" destOrd="0" parTransId="{7EEC8F3A-7514-4C53-80C6-540A0D3A211D}" sibTransId="{E79B7AED-3B63-47DA-B699-4C782827C310}"/>
    <dgm:cxn modelId="{674D32BA-11F0-4680-B4A7-74EC5AE0711E}" srcId="{A5EECAD6-2415-452A-B2EF-EA65E393C87C}" destId="{C66C734D-668D-449B-BC7C-2681C32E95DA}" srcOrd="1" destOrd="0" parTransId="{C909469C-C55E-4445-9FE8-6D33D9600DFD}" sibTransId="{C6340410-EF21-4A41-9086-66DAFAE30EB8}"/>
    <dgm:cxn modelId="{9581DDC4-B026-4DA2-B6AB-984CDC19E1BE}" srcId="{C66C734D-668D-449B-BC7C-2681C32E95DA}" destId="{73FE951D-799D-479C-88EA-43BDCBF0EE3A}" srcOrd="3" destOrd="0" parTransId="{2BA7D686-59A1-4227-A59C-D335D5FBA279}" sibTransId="{7992F905-CC55-4B5B-8034-CE048348FBB0}"/>
    <dgm:cxn modelId="{FF6AA3DA-2B20-473B-8556-0E5B8AEC56D5}" srcId="{C66C734D-668D-449B-BC7C-2681C32E95DA}" destId="{6616996F-BB21-4568-8DBF-DEABE53538FE}" srcOrd="1" destOrd="0" parTransId="{B5BA8EBA-D490-406B-B86E-E303F1BF0D67}" sibTransId="{BACD10D3-9555-44EB-870D-F694FA9C2F76}"/>
    <dgm:cxn modelId="{630940EF-8B1A-45C6-A425-B5159ADE69B7}" type="presOf" srcId="{6616996F-BB21-4568-8DBF-DEABE53538FE}" destId="{49EDDAF6-AD7A-4D2F-925B-AE4ADED5DC84}" srcOrd="0" destOrd="1" presId="urn:microsoft.com/office/officeart/2005/8/layout/hList1"/>
    <dgm:cxn modelId="{B072FCF0-F4C4-4DD8-8208-4B2A5C6D94B3}" type="presOf" srcId="{C346EC0C-C415-45B1-B42E-36176D626525}" destId="{0EF0E66F-654A-4995-BFE6-1E69B22ED472}" srcOrd="0" destOrd="3" presId="urn:microsoft.com/office/officeart/2005/8/layout/hList1"/>
    <dgm:cxn modelId="{DD0164F1-486C-4751-9241-65BE6A55AF72}" srcId="{A5EECAD6-2415-452A-B2EF-EA65E393C87C}" destId="{D769BF9A-2C85-459F-B393-01C890B09F03}" srcOrd="0" destOrd="0" parTransId="{6BA8C480-9C2F-42FE-9D00-19D419BB1382}" sibTransId="{393A0632-0DA0-41BB-BE4E-F3AFE19E63D6}"/>
    <dgm:cxn modelId="{D27FDB90-087F-470F-961D-9E113AE2D7BE}" type="presParOf" srcId="{67C95A6B-3F63-4B02-AB36-EE83BA534BEB}" destId="{0B2D8187-13F2-478B-BD0A-F455F70565AB}" srcOrd="0" destOrd="0" presId="urn:microsoft.com/office/officeart/2005/8/layout/hList1"/>
    <dgm:cxn modelId="{17F38A99-3F41-42EB-BCEF-9BC65E0C720C}" type="presParOf" srcId="{0B2D8187-13F2-478B-BD0A-F455F70565AB}" destId="{59B33F81-DB25-4869-9695-6300D9F78E32}" srcOrd="0" destOrd="0" presId="urn:microsoft.com/office/officeart/2005/8/layout/hList1"/>
    <dgm:cxn modelId="{18F8CB82-709E-4AB8-BB1D-DA4391BB5A2B}" type="presParOf" srcId="{0B2D8187-13F2-478B-BD0A-F455F70565AB}" destId="{0EF0E66F-654A-4995-BFE6-1E69B22ED472}" srcOrd="1" destOrd="0" presId="urn:microsoft.com/office/officeart/2005/8/layout/hList1"/>
    <dgm:cxn modelId="{081632B1-91C6-4D05-81BA-E3039E679D72}" type="presParOf" srcId="{67C95A6B-3F63-4B02-AB36-EE83BA534BEB}" destId="{7563F150-0B16-4136-9ABC-7D6E23E60552}" srcOrd="1" destOrd="0" presId="urn:microsoft.com/office/officeart/2005/8/layout/hList1"/>
    <dgm:cxn modelId="{E7AC2422-1858-450F-86B3-358C93E4CBA2}" type="presParOf" srcId="{67C95A6B-3F63-4B02-AB36-EE83BA534BEB}" destId="{8687FBC3-F068-4693-BEF4-6A87AA7CE877}" srcOrd="2" destOrd="0" presId="urn:microsoft.com/office/officeart/2005/8/layout/hList1"/>
    <dgm:cxn modelId="{45A0FFCF-93E9-429F-A125-E1551A5734FF}" type="presParOf" srcId="{8687FBC3-F068-4693-BEF4-6A87AA7CE877}" destId="{75C34E42-AE23-4BDE-A049-8992DF006B4D}" srcOrd="0" destOrd="0" presId="urn:microsoft.com/office/officeart/2005/8/layout/hList1"/>
    <dgm:cxn modelId="{DB34EE2A-A3DB-4DAE-A0D0-CAB5651542A8}" type="presParOf" srcId="{8687FBC3-F068-4693-BEF4-6A87AA7CE877}" destId="{49EDDAF6-AD7A-4D2F-925B-AE4ADED5DC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C7ACB-2FB8-42C1-A823-C137183F0ED3}">
      <dsp:nvSpPr>
        <dsp:cNvPr id="0" name=""/>
        <dsp:cNvSpPr/>
      </dsp:nvSpPr>
      <dsp:spPr>
        <a:xfrm>
          <a:off x="3108" y="0"/>
          <a:ext cx="3560444" cy="36271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First cause of </a:t>
          </a:r>
          <a:r>
            <a:rPr lang="it-IT" sz="2700" kern="1200" dirty="0" err="1"/>
            <a:t>lack</a:t>
          </a:r>
          <a:r>
            <a:rPr lang="it-IT" sz="2700" kern="1200" dirty="0"/>
            <a:t> of </a:t>
          </a:r>
          <a:r>
            <a:rPr lang="it-IT" sz="2700" kern="1200" dirty="0" err="1"/>
            <a:t>effectivness</a:t>
          </a:r>
          <a:r>
            <a:rPr lang="it-IT" sz="2700" kern="1200" dirty="0"/>
            <a:t> of treatment </a:t>
          </a:r>
        </a:p>
      </dsp:txBody>
      <dsp:txXfrm>
        <a:off x="3108" y="1450847"/>
        <a:ext cx="3560444" cy="1450847"/>
      </dsp:txXfrm>
    </dsp:sp>
    <dsp:sp modelId="{6A161346-03A0-4C89-948C-F1CF17D439F9}">
      <dsp:nvSpPr>
        <dsp:cNvPr id="0" name=""/>
        <dsp:cNvSpPr/>
      </dsp:nvSpPr>
      <dsp:spPr>
        <a:xfrm>
          <a:off x="1179415" y="217627"/>
          <a:ext cx="1207830" cy="12078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C737C5-124F-4E09-9801-F40262176258}">
      <dsp:nvSpPr>
        <dsp:cNvPr id="0" name=""/>
        <dsp:cNvSpPr/>
      </dsp:nvSpPr>
      <dsp:spPr>
        <a:xfrm>
          <a:off x="3670366" y="0"/>
          <a:ext cx="3560444" cy="3627118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 err="1"/>
            <a:t>Modifiable</a:t>
          </a:r>
          <a:endParaRPr lang="it-IT" sz="2700" kern="1200" dirty="0"/>
        </a:p>
      </dsp:txBody>
      <dsp:txXfrm>
        <a:off x="3670366" y="1450847"/>
        <a:ext cx="3560444" cy="1450847"/>
      </dsp:txXfrm>
    </dsp:sp>
    <dsp:sp modelId="{4B84C885-87E0-41BF-8480-935B1D23F8BA}">
      <dsp:nvSpPr>
        <dsp:cNvPr id="0" name=""/>
        <dsp:cNvSpPr/>
      </dsp:nvSpPr>
      <dsp:spPr>
        <a:xfrm>
          <a:off x="4846674" y="217627"/>
          <a:ext cx="1207830" cy="12078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7C59E8-B114-4B71-A13F-868F21E0EFE1}">
      <dsp:nvSpPr>
        <dsp:cNvPr id="0" name=""/>
        <dsp:cNvSpPr/>
      </dsp:nvSpPr>
      <dsp:spPr>
        <a:xfrm>
          <a:off x="289356" y="2901694"/>
          <a:ext cx="6655206" cy="544067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9DFF9-49E7-453B-9262-5C2B629DF670}">
      <dsp:nvSpPr>
        <dsp:cNvPr id="0" name=""/>
        <dsp:cNvSpPr/>
      </dsp:nvSpPr>
      <dsp:spPr>
        <a:xfrm>
          <a:off x="662" y="656596"/>
          <a:ext cx="2850419" cy="3420503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Health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care provider</a:t>
          </a:r>
        </a:p>
      </dsp:txBody>
      <dsp:txXfrm rot="16200000">
        <a:off x="-1116702" y="1773961"/>
        <a:ext cx="2804813" cy="570083"/>
      </dsp:txXfrm>
    </dsp:sp>
    <dsp:sp modelId="{F80AF2AA-D93D-43AE-9F22-EEA27B5C9B38}">
      <dsp:nvSpPr>
        <dsp:cNvPr id="0" name=""/>
        <dsp:cNvSpPr/>
      </dsp:nvSpPr>
      <dsp:spPr>
        <a:xfrm>
          <a:off x="570746" y="656596"/>
          <a:ext cx="2123562" cy="342050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Simplify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the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therapeutic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scheme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Clear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instructions</a:t>
          </a:r>
          <a:endParaRPr lang="it-IT" sz="2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Spent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enough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time in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communication</a:t>
          </a:r>
          <a:endParaRPr lang="it-IT" sz="2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Group strategy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Sorveillance</a:t>
          </a:r>
          <a:endParaRPr lang="it-IT" sz="2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Work in team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Use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technology</a:t>
          </a:r>
          <a:endParaRPr lang="it-IT" sz="2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70746" y="656596"/>
        <a:ext cx="2123562" cy="3420503"/>
      </dsp:txXfrm>
    </dsp:sp>
    <dsp:sp modelId="{B27885DB-0A61-4531-9773-65A4E52C677C}">
      <dsp:nvSpPr>
        <dsp:cNvPr id="0" name=""/>
        <dsp:cNvSpPr/>
      </dsp:nvSpPr>
      <dsp:spPr>
        <a:xfrm>
          <a:off x="2950847" y="656596"/>
          <a:ext cx="2850419" cy="3420503"/>
        </a:xfrm>
        <a:prstGeom prst="roundRect">
          <a:avLst>
            <a:gd name="adj" fmla="val 5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Patient</a:t>
          </a:r>
          <a:endParaRPr lang="it-IT" sz="2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16200000">
        <a:off x="1833482" y="1773961"/>
        <a:ext cx="2804813" cy="570083"/>
      </dsp:txXfrm>
    </dsp:sp>
    <dsp:sp modelId="{4E09A4ED-51F5-428B-A762-6DE92A77EB51}">
      <dsp:nvSpPr>
        <dsp:cNvPr id="0" name=""/>
        <dsp:cNvSpPr/>
      </dsp:nvSpPr>
      <dsp:spPr>
        <a:xfrm rot="5400000">
          <a:off x="2713683" y="3375994"/>
          <a:ext cx="502830" cy="42756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C60A9-C9F0-408C-8115-BC570DE6B0A8}">
      <dsp:nvSpPr>
        <dsp:cNvPr id="0" name=""/>
        <dsp:cNvSpPr/>
      </dsp:nvSpPr>
      <dsp:spPr>
        <a:xfrm>
          <a:off x="3520931" y="656596"/>
          <a:ext cx="2123562" cy="342050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Self monitoring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Communicate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doubt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or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concerns</a:t>
          </a:r>
          <a:endParaRPr lang="it-IT" sz="2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Use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technology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to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improve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adherence</a:t>
          </a:r>
          <a:endParaRPr lang="it-IT" sz="2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520931" y="656596"/>
        <a:ext cx="2123562" cy="3420503"/>
      </dsp:txXfrm>
    </dsp:sp>
    <dsp:sp modelId="{E77CB9D8-6512-4631-95BF-421025386771}">
      <dsp:nvSpPr>
        <dsp:cNvPr id="0" name=""/>
        <dsp:cNvSpPr/>
      </dsp:nvSpPr>
      <dsp:spPr>
        <a:xfrm>
          <a:off x="5901031" y="656596"/>
          <a:ext cx="2850419" cy="3420503"/>
        </a:xfrm>
        <a:prstGeom prst="roundRect">
          <a:avLst>
            <a:gd name="adj" fmla="val 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Health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care system</a:t>
          </a:r>
        </a:p>
      </dsp:txBody>
      <dsp:txXfrm rot="16200000">
        <a:off x="4783667" y="1773961"/>
        <a:ext cx="2804813" cy="570083"/>
      </dsp:txXfrm>
    </dsp:sp>
    <dsp:sp modelId="{77D64D8A-3AE3-4596-9375-400ED93B2061}">
      <dsp:nvSpPr>
        <dsp:cNvPr id="0" name=""/>
        <dsp:cNvSpPr/>
      </dsp:nvSpPr>
      <dsp:spPr>
        <a:xfrm rot="5400000">
          <a:off x="5663868" y="3375994"/>
          <a:ext cx="502830" cy="42756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6D899-4B4C-46D5-8BDF-21494215A2A7}">
      <dsp:nvSpPr>
        <dsp:cNvPr id="0" name=""/>
        <dsp:cNvSpPr/>
      </dsp:nvSpPr>
      <dsp:spPr>
        <a:xfrm>
          <a:off x="6471115" y="656596"/>
          <a:ext cx="2123562" cy="342050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Promoting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care pathways for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chronic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disease</a:t>
          </a:r>
          <a:endParaRPr lang="it-IT" sz="2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Involve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different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health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providers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Allocate funds in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adherence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programs</a:t>
          </a:r>
          <a:endParaRPr lang="it-IT" sz="2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471115" y="656596"/>
        <a:ext cx="2123562" cy="34205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9F97-0615-4C98-8BED-F9927BC8E2A8}">
      <dsp:nvSpPr>
        <dsp:cNvPr id="0" name=""/>
        <dsp:cNvSpPr/>
      </dsp:nvSpPr>
      <dsp:spPr>
        <a:xfrm>
          <a:off x="0" y="0"/>
          <a:ext cx="8128000" cy="13268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Applications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Alert</a:t>
          </a:r>
          <a:r>
            <a:rPr lang="it-IT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1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it’s</a:t>
          </a:r>
          <a:r>
            <a:rPr lang="it-IT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time to take </a:t>
          </a:r>
          <a:r>
            <a:rPr lang="it-IT" sz="1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meds</a:t>
          </a:r>
          <a:r>
            <a:rPr lang="it-IT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Remind</a:t>
          </a:r>
          <a:r>
            <a:rPr lang="it-IT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to </a:t>
          </a:r>
          <a:r>
            <a:rPr lang="it-IT" sz="1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ask</a:t>
          </a:r>
          <a:r>
            <a:rPr lang="it-IT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1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prescription</a:t>
          </a:r>
          <a:endParaRPr lang="it-IT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758281" y="0"/>
        <a:ext cx="6369718" cy="1326817"/>
      </dsp:txXfrm>
    </dsp:sp>
    <dsp:sp modelId="{BFD98AD1-6E42-479E-8D79-ADC0BFE8A267}">
      <dsp:nvSpPr>
        <dsp:cNvPr id="0" name=""/>
        <dsp:cNvSpPr/>
      </dsp:nvSpPr>
      <dsp:spPr>
        <a:xfrm>
          <a:off x="132681" y="132681"/>
          <a:ext cx="1625600" cy="1061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F78AE-BE56-4E23-97FB-49A428BFCD15}">
      <dsp:nvSpPr>
        <dsp:cNvPr id="0" name=""/>
        <dsp:cNvSpPr/>
      </dsp:nvSpPr>
      <dsp:spPr>
        <a:xfrm>
          <a:off x="0" y="1459498"/>
          <a:ext cx="8128000" cy="132681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Software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Number</a:t>
          </a:r>
          <a:r>
            <a:rPr lang="it-IT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of pack </a:t>
          </a:r>
          <a:r>
            <a:rPr lang="it-IT" sz="1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prescribed</a:t>
          </a:r>
          <a:endParaRPr lang="it-IT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Intolerance</a:t>
          </a:r>
          <a:r>
            <a:rPr lang="it-IT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or </a:t>
          </a:r>
          <a:r>
            <a:rPr lang="it-IT" sz="1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Adverse</a:t>
          </a:r>
          <a:r>
            <a:rPr lang="it-IT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1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effects</a:t>
          </a:r>
          <a:endParaRPr lang="it-IT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758281" y="1459498"/>
        <a:ext cx="6369718" cy="1326817"/>
      </dsp:txXfrm>
    </dsp:sp>
    <dsp:sp modelId="{F9102861-1621-4506-B605-265372E2B79F}">
      <dsp:nvSpPr>
        <dsp:cNvPr id="0" name=""/>
        <dsp:cNvSpPr/>
      </dsp:nvSpPr>
      <dsp:spPr>
        <a:xfrm>
          <a:off x="132681" y="1592180"/>
          <a:ext cx="1625600" cy="1061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A6CF3-D1AC-498F-B5DE-0DAA9FBCB4F6}">
      <dsp:nvSpPr>
        <dsp:cNvPr id="0" name=""/>
        <dsp:cNvSpPr/>
      </dsp:nvSpPr>
      <dsp:spPr>
        <a:xfrm>
          <a:off x="0" y="2918997"/>
          <a:ext cx="8128000" cy="132681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Telemedicine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Control the </a:t>
          </a:r>
          <a:r>
            <a:rPr lang="it-IT" sz="1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efficacy</a:t>
          </a:r>
          <a:r>
            <a:rPr lang="it-IT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of the treatment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Improve</a:t>
          </a:r>
          <a:r>
            <a:rPr lang="it-IT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self monitoring and </a:t>
          </a:r>
          <a:r>
            <a:rPr lang="it-IT" sz="18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adherence</a:t>
          </a:r>
          <a:r>
            <a:rPr lang="it-IT" sz="1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758281" y="2918997"/>
        <a:ext cx="6369718" cy="1326817"/>
      </dsp:txXfrm>
    </dsp:sp>
    <dsp:sp modelId="{C5FBD32D-D137-4471-BDC7-D1330EC7A76F}">
      <dsp:nvSpPr>
        <dsp:cNvPr id="0" name=""/>
        <dsp:cNvSpPr/>
      </dsp:nvSpPr>
      <dsp:spPr>
        <a:xfrm>
          <a:off x="132681" y="3051679"/>
          <a:ext cx="1625600" cy="1061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6C4D5-BA1E-4E85-82C6-6131445A29A6}">
      <dsp:nvSpPr>
        <dsp:cNvPr id="0" name=""/>
        <dsp:cNvSpPr/>
      </dsp:nvSpPr>
      <dsp:spPr>
        <a:xfrm>
          <a:off x="2484" y="880833"/>
          <a:ext cx="4167778" cy="490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607E3-6BA4-4CDB-856D-B342F161FE8E}">
      <dsp:nvSpPr>
        <dsp:cNvPr id="0" name=""/>
        <dsp:cNvSpPr/>
      </dsp:nvSpPr>
      <dsp:spPr>
        <a:xfrm>
          <a:off x="2484" y="1064979"/>
          <a:ext cx="306180" cy="3061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E8596-8BCC-49F9-ACC9-4CF9F4F5EAA7}">
      <dsp:nvSpPr>
        <dsp:cNvPr id="0" name=""/>
        <dsp:cNvSpPr/>
      </dsp:nvSpPr>
      <dsp:spPr>
        <a:xfrm>
          <a:off x="2484" y="0"/>
          <a:ext cx="4167778" cy="88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Efficiency</a:t>
          </a:r>
          <a:endParaRPr lang="it-IT" sz="36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484" y="0"/>
        <a:ext cx="4167778" cy="880833"/>
      </dsp:txXfrm>
    </dsp:sp>
    <dsp:sp modelId="{D73F99E4-7C1F-4663-9727-31E0D8E33E69}">
      <dsp:nvSpPr>
        <dsp:cNvPr id="0" name=""/>
        <dsp:cNvSpPr/>
      </dsp:nvSpPr>
      <dsp:spPr>
        <a:xfrm>
          <a:off x="2484" y="1778676"/>
          <a:ext cx="306172" cy="306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01465-D6F4-4C54-A0ED-F64141D8743A}">
      <dsp:nvSpPr>
        <dsp:cNvPr id="0" name=""/>
        <dsp:cNvSpPr/>
      </dsp:nvSpPr>
      <dsp:spPr>
        <a:xfrm>
          <a:off x="294228" y="1574918"/>
          <a:ext cx="3876033" cy="71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>
              <a:latin typeface="Calibri Light" panose="020F0302020204030204" pitchFamily="34" charset="0"/>
              <a:cs typeface="Calibri Light" panose="020F0302020204030204" pitchFamily="34" charset="0"/>
            </a:rPr>
            <a:t>maximise the resources available</a:t>
          </a:r>
        </a:p>
      </dsp:txBody>
      <dsp:txXfrm>
        <a:off x="294228" y="1574918"/>
        <a:ext cx="3876033" cy="713688"/>
      </dsp:txXfrm>
    </dsp:sp>
    <dsp:sp modelId="{BF4DB2CA-03DE-4318-BC0B-B2EF5843A7BD}">
      <dsp:nvSpPr>
        <dsp:cNvPr id="0" name=""/>
        <dsp:cNvSpPr/>
      </dsp:nvSpPr>
      <dsp:spPr>
        <a:xfrm>
          <a:off x="4378651" y="880833"/>
          <a:ext cx="4167778" cy="490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B8D3E-A1EF-4555-8D8A-E5356DB354BB}">
      <dsp:nvSpPr>
        <dsp:cNvPr id="0" name=""/>
        <dsp:cNvSpPr/>
      </dsp:nvSpPr>
      <dsp:spPr>
        <a:xfrm>
          <a:off x="4378651" y="1064979"/>
          <a:ext cx="306180" cy="3061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041F8-1717-4CBD-9FB6-5C3EBFBFE7C2}">
      <dsp:nvSpPr>
        <dsp:cNvPr id="0" name=""/>
        <dsp:cNvSpPr/>
      </dsp:nvSpPr>
      <dsp:spPr>
        <a:xfrm>
          <a:off x="4378651" y="0"/>
          <a:ext cx="4167778" cy="88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1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Efficacy</a:t>
          </a:r>
          <a:endParaRPr lang="it-IT" sz="3600" b="1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4378651" y="0"/>
        <a:ext cx="4167778" cy="880833"/>
      </dsp:txXfrm>
    </dsp:sp>
    <dsp:sp modelId="{42F43CC6-C150-4726-8C59-F0C18503062A}">
      <dsp:nvSpPr>
        <dsp:cNvPr id="0" name=""/>
        <dsp:cNvSpPr/>
      </dsp:nvSpPr>
      <dsp:spPr>
        <a:xfrm>
          <a:off x="4378651" y="1778676"/>
          <a:ext cx="306172" cy="306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5FA04-47D8-4A27-BD9D-E3B9557ED576}">
      <dsp:nvSpPr>
        <dsp:cNvPr id="0" name=""/>
        <dsp:cNvSpPr/>
      </dsp:nvSpPr>
      <dsp:spPr>
        <a:xfrm>
          <a:off x="4670395" y="1574918"/>
          <a:ext cx="3876033" cy="71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research the results in terms of health</a:t>
          </a:r>
          <a:endParaRPr lang="it-IT" sz="2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4670395" y="1574918"/>
        <a:ext cx="3876033" cy="713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D89B8-06BF-451B-AB52-8663A5B64322}">
      <dsp:nvSpPr>
        <dsp:cNvPr id="0" name=""/>
        <dsp:cNvSpPr/>
      </dsp:nvSpPr>
      <dsp:spPr>
        <a:xfrm>
          <a:off x="1303486" y="1075"/>
          <a:ext cx="3596679" cy="21580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>
              <a:latin typeface="Calibri Light" panose="020F0302020204030204" pitchFamily="34" charset="0"/>
              <a:cs typeface="Calibri Light" panose="020F0302020204030204" pitchFamily="34" charset="0"/>
            </a:rPr>
            <a:t>Therapeutic alliance between physician and patient</a:t>
          </a:r>
          <a:endParaRPr lang="it-IT" sz="3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303486" y="1075"/>
        <a:ext cx="3596679" cy="2158007"/>
      </dsp:txXfrm>
    </dsp:sp>
    <dsp:sp modelId="{C31039F0-7D44-421A-8D20-8986AA16DF01}">
      <dsp:nvSpPr>
        <dsp:cNvPr id="0" name=""/>
        <dsp:cNvSpPr/>
      </dsp:nvSpPr>
      <dsp:spPr>
        <a:xfrm>
          <a:off x="5259833" y="1075"/>
          <a:ext cx="3596679" cy="215800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Respect</a:t>
          </a:r>
          <a:r>
            <a:rPr lang="it-IT" sz="3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of the </a:t>
          </a:r>
          <a:r>
            <a:rPr lang="it-IT" sz="34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beliefs</a:t>
          </a:r>
          <a:r>
            <a:rPr lang="it-IT" sz="3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of the </a:t>
          </a:r>
          <a:r>
            <a:rPr lang="it-IT" sz="34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patients</a:t>
          </a:r>
          <a:endParaRPr lang="it-IT" sz="3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259833" y="1075"/>
        <a:ext cx="3596679" cy="2158007"/>
      </dsp:txXfrm>
    </dsp:sp>
    <dsp:sp modelId="{A544D7D4-4140-45AF-B070-66F319D16E65}">
      <dsp:nvSpPr>
        <dsp:cNvPr id="0" name=""/>
        <dsp:cNvSpPr/>
      </dsp:nvSpPr>
      <dsp:spPr>
        <a:xfrm>
          <a:off x="3281660" y="2518750"/>
          <a:ext cx="3596679" cy="215800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>
              <a:latin typeface="Calibri Light" panose="020F0302020204030204" pitchFamily="34" charset="0"/>
              <a:cs typeface="Calibri Light" panose="020F0302020204030204" pitchFamily="34" charset="0"/>
            </a:rPr>
            <a:t>Negotiation process</a:t>
          </a:r>
          <a:endParaRPr lang="it-IT" sz="3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281660" y="2518750"/>
        <a:ext cx="3596679" cy="2158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37E95-078C-43D7-93B8-B21E67842208}">
      <dsp:nvSpPr>
        <dsp:cNvPr id="0" name=""/>
        <dsp:cNvSpPr/>
      </dsp:nvSpPr>
      <dsp:spPr>
        <a:xfrm>
          <a:off x="2728180" y="1073657"/>
          <a:ext cx="2671638" cy="26716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Self management</a:t>
          </a:r>
        </a:p>
      </dsp:txBody>
      <dsp:txXfrm>
        <a:off x="3119432" y="1464909"/>
        <a:ext cx="1889134" cy="1889134"/>
      </dsp:txXfrm>
    </dsp:sp>
    <dsp:sp modelId="{C1511FF8-94B4-416C-A967-B9222CDAF5D8}">
      <dsp:nvSpPr>
        <dsp:cNvPr id="0" name=""/>
        <dsp:cNvSpPr/>
      </dsp:nvSpPr>
      <dsp:spPr>
        <a:xfrm>
          <a:off x="808606" y="1459288"/>
          <a:ext cx="1870748" cy="17466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Self monitoring</a:t>
          </a:r>
        </a:p>
      </dsp:txBody>
      <dsp:txXfrm>
        <a:off x="1082571" y="1715083"/>
        <a:ext cx="1322818" cy="1235087"/>
      </dsp:txXfrm>
    </dsp:sp>
    <dsp:sp modelId="{1FAC1E4F-333F-4DAF-A3A9-D610872F141D}">
      <dsp:nvSpPr>
        <dsp:cNvPr id="0" name=""/>
        <dsp:cNvSpPr/>
      </dsp:nvSpPr>
      <dsp:spPr>
        <a:xfrm>
          <a:off x="5428203" y="1393610"/>
          <a:ext cx="1878856" cy="17417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Adherence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to </a:t>
          </a:r>
          <a:r>
            <a:rPr lang="it-IT" sz="20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program</a:t>
          </a:r>
          <a:r>
            <a:rPr lang="it-IT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care</a:t>
          </a:r>
        </a:p>
      </dsp:txBody>
      <dsp:txXfrm>
        <a:off x="5703355" y="1648679"/>
        <a:ext cx="1328552" cy="12315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085ED-A28A-4166-AC92-8D851681103A}">
      <dsp:nvSpPr>
        <dsp:cNvPr id="0" name=""/>
        <dsp:cNvSpPr/>
      </dsp:nvSpPr>
      <dsp:spPr>
        <a:xfrm>
          <a:off x="0" y="0"/>
          <a:ext cx="233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F5A3B-9135-4ABF-922D-2CD0E1BB9BE4}">
      <dsp:nvSpPr>
        <dsp:cNvPr id="0" name=""/>
        <dsp:cNvSpPr/>
      </dsp:nvSpPr>
      <dsp:spPr>
        <a:xfrm>
          <a:off x="0" y="0"/>
          <a:ext cx="2336800" cy="389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Blood glucose</a:t>
          </a:r>
          <a:endParaRPr lang="it-IT" sz="200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0"/>
        <a:ext cx="2336800" cy="389815"/>
      </dsp:txXfrm>
    </dsp:sp>
    <dsp:sp modelId="{AE9AF50B-4982-4E2A-9BE0-040B249D0A31}">
      <dsp:nvSpPr>
        <dsp:cNvPr id="0" name=""/>
        <dsp:cNvSpPr/>
      </dsp:nvSpPr>
      <dsp:spPr>
        <a:xfrm>
          <a:off x="0" y="389815"/>
          <a:ext cx="233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C962E-7764-4494-910C-1EEC4067B712}">
      <dsp:nvSpPr>
        <dsp:cNvPr id="0" name=""/>
        <dsp:cNvSpPr/>
      </dsp:nvSpPr>
      <dsp:spPr>
        <a:xfrm>
          <a:off x="0" y="389815"/>
          <a:ext cx="2336800" cy="389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Dietary</a:t>
          </a:r>
          <a:r>
            <a:rPr lang="it-IT" sz="20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restrictions</a:t>
          </a:r>
          <a:endParaRPr lang="it-IT" sz="2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389815"/>
        <a:ext cx="2336800" cy="389815"/>
      </dsp:txXfrm>
    </dsp:sp>
    <dsp:sp modelId="{DC194614-5AEC-4859-A982-6D088C24D5DF}">
      <dsp:nvSpPr>
        <dsp:cNvPr id="0" name=""/>
        <dsp:cNvSpPr/>
      </dsp:nvSpPr>
      <dsp:spPr>
        <a:xfrm>
          <a:off x="0" y="779631"/>
          <a:ext cx="233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248EB-49EA-4623-BE9D-7412A27E3B36}">
      <dsp:nvSpPr>
        <dsp:cNvPr id="0" name=""/>
        <dsp:cNvSpPr/>
      </dsp:nvSpPr>
      <dsp:spPr>
        <a:xfrm>
          <a:off x="0" y="779630"/>
          <a:ext cx="2336800" cy="389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Blood pressure</a:t>
          </a:r>
          <a:endParaRPr lang="it-IT" sz="200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779630"/>
        <a:ext cx="2336800" cy="389815"/>
      </dsp:txXfrm>
    </dsp:sp>
    <dsp:sp modelId="{845B4F17-174C-4F9F-A100-4583407A32C6}">
      <dsp:nvSpPr>
        <dsp:cNvPr id="0" name=""/>
        <dsp:cNvSpPr/>
      </dsp:nvSpPr>
      <dsp:spPr>
        <a:xfrm>
          <a:off x="0" y="1169446"/>
          <a:ext cx="233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D7749-A932-4357-872A-2157ECC8122A}">
      <dsp:nvSpPr>
        <dsp:cNvPr id="0" name=""/>
        <dsp:cNvSpPr/>
      </dsp:nvSpPr>
      <dsp:spPr>
        <a:xfrm>
          <a:off x="0" y="1169446"/>
          <a:ext cx="2336800" cy="389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Foot care</a:t>
          </a:r>
          <a:endParaRPr lang="it-IT" sz="200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1169446"/>
        <a:ext cx="2336800" cy="389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FB3AB-FAAA-45CC-B0CD-60F387099ECE}">
      <dsp:nvSpPr>
        <dsp:cNvPr id="0" name=""/>
        <dsp:cNvSpPr/>
      </dsp:nvSpPr>
      <dsp:spPr>
        <a:xfrm>
          <a:off x="0" y="0"/>
          <a:ext cx="233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1372D-7E72-46F8-BEEC-620E0024BB5B}">
      <dsp:nvSpPr>
        <dsp:cNvPr id="0" name=""/>
        <dsp:cNvSpPr/>
      </dsp:nvSpPr>
      <dsp:spPr>
        <a:xfrm>
          <a:off x="0" y="0"/>
          <a:ext cx="2336800" cy="692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Take medicine regularly</a:t>
          </a:r>
          <a:endParaRPr lang="it-IT" sz="200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0"/>
        <a:ext cx="2336800" cy="692497"/>
      </dsp:txXfrm>
    </dsp:sp>
    <dsp:sp modelId="{E6DC6D12-2C62-4071-A9DF-5A4070682E28}">
      <dsp:nvSpPr>
        <dsp:cNvPr id="0" name=""/>
        <dsp:cNvSpPr/>
      </dsp:nvSpPr>
      <dsp:spPr>
        <a:xfrm>
          <a:off x="0" y="692497"/>
          <a:ext cx="233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A5ABD-002F-4A6D-9893-22B5C0C6B61D}">
      <dsp:nvSpPr>
        <dsp:cNvPr id="0" name=""/>
        <dsp:cNvSpPr/>
      </dsp:nvSpPr>
      <dsp:spPr>
        <a:xfrm>
          <a:off x="0" y="692497"/>
          <a:ext cx="2336800" cy="692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Undergoing</a:t>
          </a:r>
          <a:r>
            <a:rPr lang="it-IT" sz="20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regularly</a:t>
          </a:r>
          <a:r>
            <a:rPr lang="it-IT" sz="20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to </a:t>
          </a:r>
          <a:r>
            <a:rPr lang="it-IT" sz="20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programmed</a:t>
          </a:r>
          <a:r>
            <a:rPr lang="it-IT" sz="20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evaluations</a:t>
          </a:r>
          <a:r>
            <a:rPr lang="it-IT" sz="2000" b="0" i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and </a:t>
          </a:r>
          <a:r>
            <a:rPr lang="it-IT" sz="2000" b="0" i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exames</a:t>
          </a:r>
          <a:endParaRPr lang="it-IT" sz="20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692497"/>
        <a:ext cx="2336800" cy="6924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88B1-437F-482B-9688-BBE545732CFE}">
      <dsp:nvSpPr>
        <dsp:cNvPr id="0" name=""/>
        <dsp:cNvSpPr/>
      </dsp:nvSpPr>
      <dsp:spPr>
        <a:xfrm>
          <a:off x="992" y="1172327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 err="1"/>
            <a:t>Lack</a:t>
          </a:r>
          <a:r>
            <a:rPr lang="it-IT" sz="4100" kern="1200" dirty="0"/>
            <a:t> of  </a:t>
          </a:r>
          <a:r>
            <a:rPr lang="it-IT" sz="4100" kern="1200" dirty="0" err="1"/>
            <a:t>efficacious</a:t>
          </a:r>
          <a:r>
            <a:rPr lang="it-IT" sz="4100" kern="1200" dirty="0"/>
            <a:t> </a:t>
          </a:r>
          <a:r>
            <a:rPr lang="it-IT" sz="4100" kern="1200" dirty="0" err="1"/>
            <a:t>communication</a:t>
          </a:r>
          <a:endParaRPr lang="it-IT" sz="4100" kern="1200" dirty="0"/>
        </a:p>
      </dsp:txBody>
      <dsp:txXfrm>
        <a:off x="992" y="1172327"/>
        <a:ext cx="3869531" cy="2321718"/>
      </dsp:txXfrm>
    </dsp:sp>
    <dsp:sp modelId="{14F5A6F7-7AA2-40F5-962A-8CF6EDBD0FB8}">
      <dsp:nvSpPr>
        <dsp:cNvPr id="0" name=""/>
        <dsp:cNvSpPr/>
      </dsp:nvSpPr>
      <dsp:spPr>
        <a:xfrm>
          <a:off x="4257476" y="1172327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 err="1"/>
            <a:t>Complexity</a:t>
          </a:r>
          <a:r>
            <a:rPr lang="it-IT" sz="4100" kern="1200" dirty="0"/>
            <a:t> of </a:t>
          </a:r>
          <a:r>
            <a:rPr lang="it-IT" sz="4100" kern="1200" dirty="0" err="1"/>
            <a:t>therapeutic</a:t>
          </a:r>
          <a:r>
            <a:rPr lang="it-IT" sz="4100" kern="1200" dirty="0"/>
            <a:t> </a:t>
          </a:r>
          <a:r>
            <a:rPr lang="it-IT" sz="4100" kern="1200" dirty="0" err="1"/>
            <a:t>regimen</a:t>
          </a:r>
          <a:endParaRPr lang="it-IT" sz="4100" kern="1200" dirty="0"/>
        </a:p>
      </dsp:txBody>
      <dsp:txXfrm>
        <a:off x="4257476" y="1172327"/>
        <a:ext cx="3869531" cy="23217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70859-379D-40EC-A17B-7560D1CA2F7C}">
      <dsp:nvSpPr>
        <dsp:cNvPr id="0" name=""/>
        <dsp:cNvSpPr/>
      </dsp:nvSpPr>
      <dsp:spPr>
        <a:xfrm>
          <a:off x="31" y="56074"/>
          <a:ext cx="3028795" cy="77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Health</a:t>
          </a:r>
          <a:r>
            <a:rPr lang="it-IT" sz="27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-providers</a:t>
          </a:r>
        </a:p>
      </dsp:txBody>
      <dsp:txXfrm>
        <a:off x="31" y="56074"/>
        <a:ext cx="3028795" cy="777600"/>
      </dsp:txXfrm>
    </dsp:sp>
    <dsp:sp modelId="{501B2AEC-466D-4443-8079-C326781B9019}">
      <dsp:nvSpPr>
        <dsp:cNvPr id="0" name=""/>
        <dsp:cNvSpPr/>
      </dsp:nvSpPr>
      <dsp:spPr>
        <a:xfrm>
          <a:off x="31" y="833674"/>
          <a:ext cx="3028795" cy="28163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Confusing</a:t>
          </a:r>
          <a:r>
            <a:rPr lang="it-IT" sz="27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7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advice</a:t>
          </a:r>
          <a:endParaRPr lang="it-IT" sz="27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Lack</a:t>
          </a:r>
          <a:r>
            <a:rPr lang="it-IT" sz="27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of </a:t>
          </a:r>
          <a:r>
            <a:rPr lang="it-IT" sz="27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relationship</a:t>
          </a:r>
          <a:r>
            <a:rPr lang="it-IT" sz="27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Insufficient</a:t>
          </a:r>
          <a:r>
            <a:rPr lang="it-IT" sz="27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time </a:t>
          </a:r>
          <a:r>
            <a:rPr lang="it-IT" sz="27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dedicated</a:t>
          </a:r>
          <a:r>
            <a:rPr lang="it-IT" sz="27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to the </a:t>
          </a:r>
          <a:r>
            <a:rPr lang="it-IT" sz="27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communication</a:t>
          </a:r>
          <a:endParaRPr lang="it-IT" sz="27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1" y="833674"/>
        <a:ext cx="3028795" cy="2816369"/>
      </dsp:txXfrm>
    </dsp:sp>
    <dsp:sp modelId="{79660339-3E1F-4CC3-BD49-FE871A28E6D9}">
      <dsp:nvSpPr>
        <dsp:cNvPr id="0" name=""/>
        <dsp:cNvSpPr/>
      </dsp:nvSpPr>
      <dsp:spPr>
        <a:xfrm>
          <a:off x="3452858" y="56074"/>
          <a:ext cx="3028795" cy="7776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Patients</a:t>
          </a:r>
          <a:endParaRPr lang="it-IT" sz="27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452858" y="56074"/>
        <a:ext cx="3028795" cy="777600"/>
      </dsp:txXfrm>
    </dsp:sp>
    <dsp:sp modelId="{A3E76509-E45F-43C2-A97C-4BF117DC4579}">
      <dsp:nvSpPr>
        <dsp:cNvPr id="0" name=""/>
        <dsp:cNvSpPr/>
      </dsp:nvSpPr>
      <dsp:spPr>
        <a:xfrm>
          <a:off x="3452858" y="833674"/>
          <a:ext cx="3028795" cy="281636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Cognitive impairment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Lack</a:t>
          </a:r>
          <a:r>
            <a:rPr lang="it-IT" sz="27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of </a:t>
          </a:r>
          <a:r>
            <a:rPr lang="it-IT" sz="27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motivation</a:t>
          </a:r>
          <a:endParaRPr lang="it-IT" sz="27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Low self-</a:t>
          </a:r>
          <a:r>
            <a:rPr lang="it-IT" sz="270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efficacy</a:t>
          </a:r>
          <a:endParaRPr lang="it-IT" sz="27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27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452858" y="833674"/>
        <a:ext cx="3028795" cy="28163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66450-32F5-4B3B-BFAB-1FC3432F710E}">
      <dsp:nvSpPr>
        <dsp:cNvPr id="0" name=""/>
        <dsp:cNvSpPr/>
      </dsp:nvSpPr>
      <dsp:spPr>
        <a:xfrm>
          <a:off x="-4414369" y="-677048"/>
          <a:ext cx="5259028" cy="5259028"/>
        </a:xfrm>
        <a:prstGeom prst="blockArc">
          <a:avLst>
            <a:gd name="adj1" fmla="val 18900000"/>
            <a:gd name="adj2" fmla="val 2700000"/>
            <a:gd name="adj3" fmla="val 411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D5C20-2CC9-4935-B19B-BD39D2393804}">
      <dsp:nvSpPr>
        <dsp:cNvPr id="0" name=""/>
        <dsp:cNvSpPr/>
      </dsp:nvSpPr>
      <dsp:spPr>
        <a:xfrm>
          <a:off x="543218" y="390493"/>
          <a:ext cx="4491177" cy="7809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990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The number of medications grows in elderly patient</a:t>
          </a:r>
          <a:endParaRPr lang="it-IT" sz="2000" b="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43218" y="390493"/>
        <a:ext cx="4491177" cy="780986"/>
      </dsp:txXfrm>
    </dsp:sp>
    <dsp:sp modelId="{2541D95E-7015-407F-87C5-F9B900FC7FA7}">
      <dsp:nvSpPr>
        <dsp:cNvPr id="0" name=""/>
        <dsp:cNvSpPr/>
      </dsp:nvSpPr>
      <dsp:spPr>
        <a:xfrm>
          <a:off x="55101" y="292869"/>
          <a:ext cx="976233" cy="97623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5F93B1A-7AF9-4F02-956B-24055B9680FB}">
      <dsp:nvSpPr>
        <dsp:cNvPr id="0" name=""/>
        <dsp:cNvSpPr/>
      </dsp:nvSpPr>
      <dsp:spPr>
        <a:xfrm>
          <a:off x="827106" y="1561972"/>
          <a:ext cx="4207288" cy="780986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tint val="50000"/>
                <a:satMod val="300000"/>
              </a:schemeClr>
            </a:gs>
            <a:gs pos="35000">
              <a:schemeClr val="accent2">
                <a:hueOff val="-727682"/>
                <a:satOff val="-41964"/>
                <a:lumOff val="4314"/>
                <a:alphaOff val="0"/>
                <a:tint val="37000"/>
                <a:satMod val="3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990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&gt;15% over 85 yo take more than 10 types of medication a day</a:t>
          </a:r>
          <a:endParaRPr lang="it-IT" sz="2000" b="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827106" y="1561972"/>
        <a:ext cx="4207288" cy="780986"/>
      </dsp:txXfrm>
    </dsp:sp>
    <dsp:sp modelId="{CE43FEA1-6FCF-49B0-A315-84D4BAC1173A}">
      <dsp:nvSpPr>
        <dsp:cNvPr id="0" name=""/>
        <dsp:cNvSpPr/>
      </dsp:nvSpPr>
      <dsp:spPr>
        <a:xfrm>
          <a:off x="338990" y="1464349"/>
          <a:ext cx="976233" cy="97623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96FB60-41E4-499F-9B5F-C4776D45692A}">
      <dsp:nvSpPr>
        <dsp:cNvPr id="0" name=""/>
        <dsp:cNvSpPr/>
      </dsp:nvSpPr>
      <dsp:spPr>
        <a:xfrm>
          <a:off x="543218" y="2733452"/>
          <a:ext cx="4491177" cy="78098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tint val="50000"/>
                <a:satMod val="300000"/>
              </a:schemeClr>
            </a:gs>
            <a:gs pos="35000">
              <a:schemeClr val="accent2">
                <a:hueOff val="-1455363"/>
                <a:satOff val="-83928"/>
                <a:lumOff val="8628"/>
                <a:alphaOff val="0"/>
                <a:tint val="37000"/>
                <a:satMod val="3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990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>
              <a:latin typeface="Calibri Light" panose="020F0302020204030204" pitchFamily="34" charset="0"/>
              <a:cs typeface="Calibri Light" panose="020F0302020204030204" pitchFamily="34" charset="0"/>
            </a:rPr>
            <a:t>Frequently  is a cause of errors and omissions</a:t>
          </a:r>
          <a:endParaRPr lang="it-IT" sz="2000" b="0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43218" y="2733452"/>
        <a:ext cx="4491177" cy="780986"/>
      </dsp:txXfrm>
    </dsp:sp>
    <dsp:sp modelId="{6531A07B-977B-43C0-9ECF-93EC8A76E9AD}">
      <dsp:nvSpPr>
        <dsp:cNvPr id="0" name=""/>
        <dsp:cNvSpPr/>
      </dsp:nvSpPr>
      <dsp:spPr>
        <a:xfrm>
          <a:off x="55101" y="2635829"/>
          <a:ext cx="976233" cy="97623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33F81-DB25-4869-9695-6300D9F78E32}">
      <dsp:nvSpPr>
        <dsp:cNvPr id="0" name=""/>
        <dsp:cNvSpPr/>
      </dsp:nvSpPr>
      <dsp:spPr>
        <a:xfrm>
          <a:off x="30" y="2065"/>
          <a:ext cx="2936468" cy="11745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Discontinuers</a:t>
          </a:r>
          <a:endParaRPr lang="it-IT" sz="20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0" y="2065"/>
        <a:ext cx="2936468" cy="1174587"/>
      </dsp:txXfrm>
    </dsp:sp>
    <dsp:sp modelId="{0EF0E66F-654A-4995-BFE6-1E69B22ED472}">
      <dsp:nvSpPr>
        <dsp:cNvPr id="0" name=""/>
        <dsp:cNvSpPr/>
      </dsp:nvSpPr>
      <dsp:spPr>
        <a:xfrm>
          <a:off x="30" y="1176653"/>
          <a:ext cx="2936468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Intentional</a:t>
          </a:r>
          <a:endParaRPr lang="it-IT" sz="20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Mysconceptions</a:t>
          </a:r>
          <a:endParaRPr lang="it-IT" sz="20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Comparison</a:t>
          </a:r>
          <a:r>
            <a:rPr lang="it-IT" sz="20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of </a:t>
          </a: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Adverse</a:t>
          </a:r>
          <a:r>
            <a:rPr lang="it-IT" sz="20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drug</a:t>
          </a:r>
          <a:r>
            <a:rPr lang="it-IT" sz="20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effect</a:t>
          </a:r>
          <a:endParaRPr lang="it-IT" sz="20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Unefficacious</a:t>
          </a:r>
          <a:endParaRPr lang="it-IT" sz="20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Not </a:t>
          </a: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perceived</a:t>
          </a:r>
          <a:r>
            <a:rPr lang="it-IT" sz="20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the </a:t>
          </a: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efficacy</a:t>
          </a:r>
          <a:endParaRPr lang="it-IT" sz="20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30" y="1176653"/>
        <a:ext cx="2936468" cy="2854800"/>
      </dsp:txXfrm>
    </dsp:sp>
    <dsp:sp modelId="{75C34E42-AE23-4BDE-A049-8992DF006B4D}">
      <dsp:nvSpPr>
        <dsp:cNvPr id="0" name=""/>
        <dsp:cNvSpPr/>
      </dsp:nvSpPr>
      <dsp:spPr>
        <a:xfrm>
          <a:off x="3347604" y="2065"/>
          <a:ext cx="2936468" cy="117458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Bad</a:t>
          </a:r>
          <a:r>
            <a:rPr lang="it-IT" sz="20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users</a:t>
          </a:r>
        </a:p>
      </dsp:txBody>
      <dsp:txXfrm>
        <a:off x="3347604" y="2065"/>
        <a:ext cx="2936468" cy="1174587"/>
      </dsp:txXfrm>
    </dsp:sp>
    <dsp:sp modelId="{49EDDAF6-AD7A-4D2F-925B-AE4ADED5DC84}">
      <dsp:nvSpPr>
        <dsp:cNvPr id="0" name=""/>
        <dsp:cNvSpPr/>
      </dsp:nvSpPr>
      <dsp:spPr>
        <a:xfrm>
          <a:off x="3347604" y="1176653"/>
          <a:ext cx="2936468" cy="285480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Unintentional</a:t>
          </a:r>
          <a:endParaRPr lang="it-IT" sz="20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Difficulty</a:t>
          </a:r>
          <a:r>
            <a:rPr lang="it-IT" sz="20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in following the </a:t>
          </a: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prescriptions</a:t>
          </a:r>
          <a:endParaRPr lang="it-IT" sz="20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Errors</a:t>
          </a:r>
          <a:r>
            <a:rPr lang="it-IT" sz="20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in </a:t>
          </a: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assumption</a:t>
          </a:r>
          <a:endParaRPr lang="it-IT" sz="200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 err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Packaging:look</a:t>
          </a:r>
          <a:r>
            <a:rPr lang="it-IT" sz="2000" kern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like sound like</a:t>
          </a:r>
        </a:p>
      </dsp:txBody>
      <dsp:txXfrm>
        <a:off x="3347604" y="1176653"/>
        <a:ext cx="2936468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r>
              <a:rPr lang="en-US" sz="1100" b="0" i="0" u="none" strike="noStrike" baseline="0" dirty="0">
                <a:latin typeface="MyriadMM_400_600_"/>
              </a:rPr>
              <a:t>The big part of diabetes care is the self management of the patient, composed by two main aspect: self monitoring and adherence to </a:t>
            </a:r>
            <a:r>
              <a:rPr lang="en-US" sz="1100" b="0" i="0" u="none" strike="noStrike" baseline="0" dirty="0" err="1">
                <a:latin typeface="MyriadMM_400_600_"/>
              </a:rPr>
              <a:t>to</a:t>
            </a:r>
            <a:r>
              <a:rPr lang="en-US" sz="1100" b="0" i="0" u="none" strike="noStrike" baseline="0" dirty="0">
                <a:latin typeface="MyriadMM_400_600_"/>
              </a:rPr>
              <a:t> whole </a:t>
            </a:r>
            <a:r>
              <a:rPr lang="en-US" sz="1100" b="0" i="0" u="none" strike="noStrike" baseline="0" dirty="0" err="1">
                <a:latin typeface="MyriadMM_400_600_"/>
              </a:rPr>
              <a:t>progma</a:t>
            </a:r>
            <a:r>
              <a:rPr lang="en-US" sz="1100" b="0" i="0" u="none" strike="noStrike" baseline="0" dirty="0">
                <a:latin typeface="MyriadMM_400_600_"/>
              </a:rPr>
              <a:t> of care. Other aspects of self-management such as self-monitoring of blood glucose, dietary restrictions, regular foot care and ophthalmic examinations have all been shown</a:t>
            </a:r>
          </a:p>
          <a:p>
            <a:pPr marL="158750" indent="0" algn="l">
              <a:buNone/>
            </a:pPr>
            <a:r>
              <a:rPr lang="en-US" sz="1100" b="0" i="0" u="none" strike="noStrike" baseline="0" dirty="0">
                <a:latin typeface="MyriadMM_400_600_"/>
              </a:rPr>
              <a:t>to markedly reduce the incidence and progression of complications of diabetes</a:t>
            </a:r>
          </a:p>
          <a:p>
            <a:pPr marL="158750" indent="0" algn="l">
              <a:buNone/>
            </a:pPr>
            <a:r>
              <a:rPr lang="en-US" sz="1100" b="0" i="0" u="none" strike="noStrike" baseline="0" dirty="0">
                <a:latin typeface="MyriadMM_400_600_"/>
              </a:rPr>
              <a:t>Direct costs of complications attributable to poor control of diabetes are 3–4 times higher than those of good control.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1362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r>
              <a:rPr lang="en-US" sz="1800" b="0" i="0" u="none" strike="noStrike" baseline="0" dirty="0">
                <a:latin typeface="MyriadMM_400_600_"/>
              </a:rPr>
              <a:t>The major barriers to adherence described in the literature reviewed for this report were lack of efficacious communication between health providers and patients, and the complexity of therapeutic regimen</a:t>
            </a:r>
          </a:p>
          <a:p>
            <a:pPr marL="158750" indent="0" algn="l">
              <a:buNone/>
            </a:pPr>
            <a:r>
              <a:rPr lang="en-US" sz="1800" b="0" i="0" u="none" strike="noStrike" baseline="0" dirty="0">
                <a:latin typeface="MyriadMM_400_600_"/>
              </a:rPr>
              <a:t>and skills as they pertain to self-management, difficulty with motivation and self-efficacy, and</a:t>
            </a:r>
          </a:p>
          <a:p>
            <a:pPr marL="158750" indent="0" algn="l">
              <a:buNone/>
            </a:pPr>
            <a:r>
              <a:rPr lang="en-US" sz="1800" b="0" i="0" u="none" strike="noStrike" baseline="0" dirty="0">
                <a:latin typeface="MyriadMM_400_600_"/>
              </a:rPr>
              <a:t>lack of support for </a:t>
            </a:r>
            <a:r>
              <a:rPr lang="en-US" sz="1800" b="0" i="0" u="none" strike="noStrike" baseline="0" dirty="0" err="1">
                <a:latin typeface="MyriadMM_400_600_"/>
              </a:rPr>
              <a:t>behavioural</a:t>
            </a:r>
            <a:r>
              <a:rPr lang="en-US" sz="1800" b="0" i="0" u="none" strike="noStrike" baseline="0" dirty="0">
                <a:latin typeface="MyriadMM_400_600_"/>
              </a:rPr>
              <a:t> changes.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757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r>
              <a:rPr lang="en-US" sz="1800" b="0" i="0" u="none" strike="noStrike" baseline="0" dirty="0">
                <a:latin typeface="MyriadMM_400_600_"/>
              </a:rPr>
              <a:t>The major barriers to adherence described in the literature reviewed for this report were lack of efficacious communication between health providers and patients, and the complexity of therapeutic regimen</a:t>
            </a:r>
          </a:p>
          <a:p>
            <a:pPr marL="158750" indent="0" algn="l">
              <a:buNone/>
            </a:pPr>
            <a:r>
              <a:rPr lang="en-US" sz="1800" b="0" i="0" u="none" strike="noStrike" baseline="0" dirty="0">
                <a:latin typeface="MyriadMM_400_600_"/>
              </a:rPr>
              <a:t>and skills as they pertain to self-management, difficulty with motivation and self-efficacy, and</a:t>
            </a:r>
          </a:p>
          <a:p>
            <a:pPr marL="158750" indent="0" algn="l">
              <a:buNone/>
            </a:pPr>
            <a:r>
              <a:rPr lang="en-US" sz="1800" b="0" i="0" u="none" strike="noStrike" baseline="0" dirty="0">
                <a:latin typeface="MyriadMM_400_600_"/>
              </a:rPr>
              <a:t>lack of support for </a:t>
            </a:r>
            <a:r>
              <a:rPr lang="en-US" sz="1800" b="0" i="0" u="none" strike="noStrike" baseline="0" dirty="0" err="1">
                <a:latin typeface="MyriadMM_400_600_"/>
              </a:rPr>
              <a:t>behavioural</a:t>
            </a:r>
            <a:r>
              <a:rPr lang="en-US" sz="1800" b="0" i="0" u="none" strike="noStrike" baseline="0" dirty="0">
                <a:latin typeface="MyriadMM_400_600_"/>
              </a:rPr>
              <a:t> changes.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9577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r>
              <a:rPr lang="en-US" sz="1100" b="0" i="0" u="none" strike="noStrike" baseline="0" dirty="0">
                <a:latin typeface="MyriadMM_400_600_"/>
              </a:rPr>
              <a:t>As the communications is between two interlocutors we can explore on both side </a:t>
            </a:r>
            <a:r>
              <a:rPr lang="en-US" sz="1100" b="0" i="0" u="none" strike="noStrike" baseline="0" dirty="0" err="1">
                <a:latin typeface="MyriadMM_400_600_"/>
              </a:rPr>
              <a:t>wich</a:t>
            </a:r>
            <a:r>
              <a:rPr lang="en-US" sz="1100" b="0" i="0" u="none" strike="noStrike" baseline="0" dirty="0">
                <a:latin typeface="MyriadMM_400_600_"/>
              </a:rPr>
              <a:t> factors </a:t>
            </a:r>
            <a:r>
              <a:rPr lang="en-US" sz="1100" b="0" i="0" u="none" strike="noStrike" baseline="0" dirty="0" err="1">
                <a:latin typeface="MyriadMM_400_600_"/>
              </a:rPr>
              <a:t>primarly</a:t>
            </a:r>
            <a:r>
              <a:rPr lang="en-US" sz="1100" b="0" i="0" u="none" strike="noStrike" baseline="0" dirty="0">
                <a:latin typeface="MyriadMM_400_600_"/>
              </a:rPr>
              <a:t>  affect the communication.</a:t>
            </a:r>
          </a:p>
          <a:p>
            <a:pPr marL="158750" indent="0" algn="l">
              <a:buNone/>
            </a:pPr>
            <a:r>
              <a:rPr lang="en-US" sz="1100" b="0" i="0" u="none" strike="noStrike" baseline="0" dirty="0">
                <a:latin typeface="MyriadMM_400_600_"/>
              </a:rPr>
              <a:t> Lack of communications and skills as they pertain to self-management, difficulty with motivation and self-efficacy, and</a:t>
            </a:r>
          </a:p>
          <a:p>
            <a:pPr marL="158750" indent="0" algn="l">
              <a:buNone/>
            </a:pPr>
            <a:r>
              <a:rPr lang="en-US" sz="1100" b="0" i="0" u="none" strike="noStrike" baseline="0" dirty="0">
                <a:latin typeface="MyriadMM_400_600_"/>
              </a:rPr>
              <a:t>lack of support for </a:t>
            </a:r>
            <a:r>
              <a:rPr lang="en-US" sz="1100" b="0" i="0" u="none" strike="noStrike" baseline="0" dirty="0" err="1">
                <a:latin typeface="MyriadMM_400_600_"/>
              </a:rPr>
              <a:t>behavioural</a:t>
            </a:r>
            <a:r>
              <a:rPr lang="en-US" sz="1100" b="0" i="0" u="none" strike="noStrike" baseline="0" dirty="0">
                <a:latin typeface="MyriadMM_400_600_"/>
              </a:rPr>
              <a:t> changes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160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When</a:t>
            </a:r>
            <a:r>
              <a:rPr lang="it-IT" dirty="0"/>
              <a:t> the </a:t>
            </a:r>
            <a:r>
              <a:rPr lang="it-IT" dirty="0" err="1"/>
              <a:t>complexity</a:t>
            </a:r>
            <a:r>
              <a:rPr lang="it-IT" dirty="0"/>
              <a:t> of the </a:t>
            </a:r>
            <a:r>
              <a:rPr lang="it-IT" dirty="0" err="1"/>
              <a:t>therapeutic</a:t>
            </a:r>
            <a:r>
              <a:rPr lang="it-IT" dirty="0"/>
              <a:t> </a:t>
            </a:r>
            <a:r>
              <a:rPr lang="it-IT" dirty="0" err="1"/>
              <a:t>regimen</a:t>
            </a:r>
            <a:r>
              <a:rPr lang="it-IT" dirty="0"/>
              <a:t> </a:t>
            </a:r>
            <a:r>
              <a:rPr lang="it-IT" dirty="0" err="1"/>
              <a:t>grows</a:t>
            </a:r>
            <a:r>
              <a:rPr lang="it-IT" dirty="0"/>
              <a:t> the rate of </a:t>
            </a:r>
            <a:r>
              <a:rPr lang="it-IT" dirty="0" err="1"/>
              <a:t>adherence</a:t>
            </a:r>
            <a:r>
              <a:rPr lang="it-IT" dirty="0"/>
              <a:t> </a:t>
            </a:r>
            <a:r>
              <a:rPr lang="it-IT" dirty="0" err="1"/>
              <a:t>comes</a:t>
            </a:r>
            <a:r>
              <a:rPr lang="it-IT" dirty="0"/>
              <a:t> down</a:t>
            </a:r>
          </a:p>
        </p:txBody>
      </p:sp>
    </p:spTree>
    <p:extLst>
      <p:ext uri="{BB962C8B-B14F-4D97-AF65-F5344CB8AC3E}">
        <p14:creationId xmlns:p14="http://schemas.microsoft.com/office/powerpoint/2010/main" val="3712441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the field of non </a:t>
            </a:r>
            <a:r>
              <a:rPr lang="it-IT" dirty="0" err="1"/>
              <a:t>adherence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divide people </a:t>
            </a:r>
            <a:r>
              <a:rPr lang="it-IT" dirty="0" err="1"/>
              <a:t>im</a:t>
            </a:r>
            <a:r>
              <a:rPr lang="it-IT" dirty="0"/>
              <a:t> 2 </a:t>
            </a:r>
            <a:r>
              <a:rPr lang="it-IT" dirty="0" err="1"/>
              <a:t>category</a:t>
            </a:r>
            <a:r>
              <a:rPr lang="it-IT" dirty="0"/>
              <a:t>:</a:t>
            </a:r>
          </a:p>
          <a:p>
            <a:r>
              <a:rPr lang="it-IT" dirty="0" err="1"/>
              <a:t>Errorrs</a:t>
            </a:r>
            <a:r>
              <a:rPr lang="it-IT" dirty="0"/>
              <a:t> in frequency and </a:t>
            </a:r>
            <a:r>
              <a:rPr lang="it-IT" dirty="0" err="1"/>
              <a:t>dosage</a:t>
            </a:r>
            <a:r>
              <a:rPr lang="it-IT" dirty="0"/>
              <a:t> of the </a:t>
            </a:r>
            <a:r>
              <a:rPr lang="it-IT" dirty="0" err="1"/>
              <a:t>medication</a:t>
            </a:r>
            <a:endParaRPr lang="it-IT" dirty="0"/>
          </a:p>
          <a:p>
            <a:r>
              <a:rPr lang="it-IT" dirty="0" err="1"/>
              <a:t>Bad</a:t>
            </a:r>
            <a:r>
              <a:rPr lang="it-IT" dirty="0"/>
              <a:t> users: look like sound like</a:t>
            </a:r>
          </a:p>
        </p:txBody>
      </p:sp>
    </p:spTree>
    <p:extLst>
      <p:ext uri="{BB962C8B-B14F-4D97-AF65-F5344CB8AC3E}">
        <p14:creationId xmlns:p14="http://schemas.microsoft.com/office/powerpoint/2010/main" val="2563286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it-IT" dirty="0" err="1"/>
              <a:t>Communication</a:t>
            </a:r>
            <a:r>
              <a:rPr lang="it-IT" dirty="0"/>
              <a:t> to </a:t>
            </a:r>
            <a:r>
              <a:rPr lang="it-IT" dirty="0" err="1"/>
              <a:t>imporve</a:t>
            </a:r>
            <a:r>
              <a:rPr lang="it-IT" dirty="0"/>
              <a:t> the </a:t>
            </a:r>
            <a:r>
              <a:rPr lang="it-IT" dirty="0" err="1"/>
              <a:t>awareness</a:t>
            </a:r>
            <a:r>
              <a:rPr lang="it-IT" dirty="0"/>
              <a:t> of the </a:t>
            </a:r>
            <a:r>
              <a:rPr lang="it-IT" dirty="0" err="1"/>
              <a:t>patient</a:t>
            </a:r>
            <a:endParaRPr lang="it-IT" dirty="0"/>
          </a:p>
          <a:p>
            <a:pPr marL="158750" indent="0">
              <a:buNone/>
            </a:pPr>
            <a:r>
              <a:rPr lang="it-IT" dirty="0" err="1"/>
              <a:t>Simplify</a:t>
            </a:r>
            <a:r>
              <a:rPr lang="it-IT" dirty="0"/>
              <a:t>: the </a:t>
            </a:r>
            <a:r>
              <a:rPr lang="it-IT" dirty="0" err="1"/>
              <a:t>number</a:t>
            </a:r>
            <a:r>
              <a:rPr lang="it-IT" dirty="0"/>
              <a:t> od </a:t>
            </a:r>
            <a:r>
              <a:rPr lang="it-IT" dirty="0" err="1"/>
              <a:t>pills</a:t>
            </a:r>
            <a:r>
              <a:rPr lang="it-IT" dirty="0"/>
              <a:t> </a:t>
            </a:r>
          </a:p>
          <a:p>
            <a:pPr marL="158750" indent="0">
              <a:buNone/>
            </a:pPr>
            <a:r>
              <a:rPr lang="it-IT" dirty="0" err="1"/>
              <a:t>Give</a:t>
            </a:r>
            <a:r>
              <a:rPr lang="it-IT" dirty="0"/>
              <a:t> </a:t>
            </a:r>
            <a:r>
              <a:rPr lang="it-IT" dirty="0" err="1"/>
              <a:t>written</a:t>
            </a:r>
            <a:r>
              <a:rPr lang="it-IT" dirty="0"/>
              <a:t> </a:t>
            </a:r>
            <a:r>
              <a:rPr lang="it-IT" dirty="0" err="1"/>
              <a:t>istructions</a:t>
            </a:r>
            <a:endParaRPr lang="it-IT" dirty="0"/>
          </a:p>
          <a:p>
            <a:pPr marL="158750" indent="0">
              <a:buNone/>
            </a:pPr>
            <a:r>
              <a:rPr lang="it-IT" dirty="0" err="1"/>
              <a:t>Find</a:t>
            </a:r>
            <a:r>
              <a:rPr lang="it-IT" dirty="0"/>
              <a:t> a </a:t>
            </a:r>
            <a:r>
              <a:rPr lang="it-IT" dirty="0" err="1"/>
              <a:t>mutual</a:t>
            </a:r>
            <a:r>
              <a:rPr lang="it-IT" dirty="0"/>
              <a:t> goal to </a:t>
            </a:r>
            <a:r>
              <a:rPr lang="it-IT" dirty="0" err="1"/>
              <a:t>achieve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455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causing significant societal, emotional and physical costs.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89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Myriad Pro"/>
              </a:rPr>
              <a:t>causing significant societal, emotional and physical costs.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270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Italian</a:t>
            </a:r>
            <a:r>
              <a:rPr lang="it-IT" dirty="0"/>
              <a:t> data </a:t>
            </a:r>
            <a:r>
              <a:rPr lang="it-IT" dirty="0" err="1"/>
              <a:t>about</a:t>
            </a:r>
            <a:r>
              <a:rPr lang="it-IT" dirty="0"/>
              <a:t> the </a:t>
            </a:r>
            <a:r>
              <a:rPr lang="it-IT" dirty="0" err="1"/>
              <a:t>adherence</a:t>
            </a:r>
            <a:r>
              <a:rPr lang="it-IT" dirty="0"/>
              <a:t> to therapy on </a:t>
            </a:r>
            <a:r>
              <a:rPr lang="it-IT" dirty="0" err="1"/>
              <a:t>specifical</a:t>
            </a:r>
            <a:r>
              <a:rPr lang="it-IT" dirty="0"/>
              <a:t> situation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require</a:t>
            </a:r>
            <a:r>
              <a:rPr lang="it-IT" dirty="0"/>
              <a:t> the use of </a:t>
            </a:r>
            <a:r>
              <a:rPr lang="it-IT" dirty="0" err="1"/>
              <a:t>pharmacological</a:t>
            </a:r>
            <a:r>
              <a:rPr lang="it-IT" dirty="0"/>
              <a:t> therapy</a:t>
            </a:r>
          </a:p>
        </p:txBody>
      </p:sp>
    </p:spTree>
    <p:extLst>
      <p:ext uri="{BB962C8B-B14F-4D97-AF65-F5344CB8AC3E}">
        <p14:creationId xmlns:p14="http://schemas.microsoft.com/office/powerpoint/2010/main" val="1579029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Italian</a:t>
            </a:r>
            <a:r>
              <a:rPr lang="it-IT" dirty="0"/>
              <a:t> data </a:t>
            </a:r>
            <a:r>
              <a:rPr lang="it-IT" dirty="0" err="1"/>
              <a:t>about</a:t>
            </a:r>
            <a:r>
              <a:rPr lang="it-IT" dirty="0"/>
              <a:t> the </a:t>
            </a:r>
            <a:r>
              <a:rPr lang="it-IT" dirty="0" err="1"/>
              <a:t>adherence</a:t>
            </a:r>
            <a:r>
              <a:rPr lang="it-IT" dirty="0"/>
              <a:t> to therapy on </a:t>
            </a:r>
            <a:r>
              <a:rPr lang="it-IT" dirty="0" err="1"/>
              <a:t>specifical</a:t>
            </a:r>
            <a:r>
              <a:rPr lang="it-IT" dirty="0"/>
              <a:t> situation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require</a:t>
            </a:r>
            <a:r>
              <a:rPr lang="it-IT" dirty="0"/>
              <a:t> the use of </a:t>
            </a:r>
            <a:r>
              <a:rPr lang="it-IT" dirty="0" err="1"/>
              <a:t>pharmacological</a:t>
            </a:r>
            <a:r>
              <a:rPr lang="it-IT" dirty="0"/>
              <a:t> therapy</a:t>
            </a:r>
          </a:p>
        </p:txBody>
      </p:sp>
    </p:spTree>
    <p:extLst>
      <p:ext uri="{BB962C8B-B14F-4D97-AF65-F5344CB8AC3E}">
        <p14:creationId xmlns:p14="http://schemas.microsoft.com/office/powerpoint/2010/main" val="4163874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This</a:t>
            </a:r>
            <a:r>
              <a:rPr lang="it-IT" dirty="0"/>
              <a:t> information </a:t>
            </a:r>
            <a:r>
              <a:rPr lang="it-IT" dirty="0" err="1"/>
              <a:t>could</a:t>
            </a:r>
            <a:r>
              <a:rPr lang="it-IT" dirty="0"/>
              <a:t> </a:t>
            </a:r>
            <a:r>
              <a:rPr lang="it-IT" dirty="0" err="1"/>
              <a:t>apperars</a:t>
            </a:r>
            <a:r>
              <a:rPr lang="it-IT" dirty="0"/>
              <a:t> </a:t>
            </a:r>
            <a:r>
              <a:rPr lang="it-IT" dirty="0" err="1"/>
              <a:t>trivial</a:t>
            </a:r>
            <a:r>
              <a:rPr lang="it-IT" dirty="0"/>
              <a:t> to </a:t>
            </a:r>
            <a:r>
              <a:rPr lang="it-IT" dirty="0" err="1"/>
              <a:t>you</a:t>
            </a:r>
            <a:r>
              <a:rPr lang="it-IT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68017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old</a:t>
            </a:r>
            <a:r>
              <a:rPr lang="it-IT" dirty="0"/>
              <a:t> concept of compliance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overtaken</a:t>
            </a:r>
            <a:r>
              <a:rPr lang="it-IT" dirty="0"/>
              <a:t> by the concept of </a:t>
            </a:r>
            <a:r>
              <a:rPr lang="it-IT" dirty="0" err="1"/>
              <a:t>adherence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in </a:t>
            </a:r>
            <a:r>
              <a:rPr lang="it-IT" dirty="0" err="1"/>
              <a:t>complince</a:t>
            </a:r>
            <a:r>
              <a:rPr lang="it-IT" dirty="0"/>
              <a:t> </a:t>
            </a:r>
            <a:r>
              <a:rPr lang="it-IT" dirty="0" err="1"/>
              <a:t>lack</a:t>
            </a:r>
            <a:r>
              <a:rPr lang="it-IT" dirty="0"/>
              <a:t> the agreement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patient</a:t>
            </a:r>
            <a:r>
              <a:rPr lang="it-IT" dirty="0"/>
              <a:t> and </a:t>
            </a:r>
            <a:r>
              <a:rPr lang="it-IT" dirty="0" err="1"/>
              <a:t>health</a:t>
            </a:r>
            <a:r>
              <a:rPr lang="it-IT" dirty="0"/>
              <a:t> care  provider, the </a:t>
            </a:r>
            <a:r>
              <a:rPr lang="it-IT" dirty="0" err="1"/>
              <a:t>physician</a:t>
            </a:r>
            <a:r>
              <a:rPr lang="it-IT" dirty="0"/>
              <a:t> </a:t>
            </a:r>
            <a:r>
              <a:rPr lang="it-IT" dirty="0" err="1"/>
              <a:t>pathernalisticly</a:t>
            </a:r>
            <a:r>
              <a:rPr lang="it-IT" dirty="0"/>
              <a:t> </a:t>
            </a:r>
            <a:r>
              <a:rPr lang="it-IT" dirty="0" err="1"/>
              <a:t>gives</a:t>
            </a:r>
            <a:r>
              <a:rPr lang="it-IT" dirty="0"/>
              <a:t> </a:t>
            </a:r>
            <a:r>
              <a:rPr lang="it-IT" dirty="0" err="1"/>
              <a:t>indication</a:t>
            </a:r>
            <a:r>
              <a:rPr lang="it-IT" dirty="0"/>
              <a:t> and </a:t>
            </a:r>
            <a:r>
              <a:rPr lang="it-IT" dirty="0" err="1"/>
              <a:t>patient</a:t>
            </a:r>
            <a:r>
              <a:rPr lang="it-IT" dirty="0"/>
              <a:t> </a:t>
            </a:r>
            <a:r>
              <a:rPr lang="it-IT" dirty="0" err="1"/>
              <a:t>acritically</a:t>
            </a:r>
            <a:r>
              <a:rPr lang="it-IT" dirty="0"/>
              <a:t> </a:t>
            </a:r>
            <a:r>
              <a:rPr lang="it-IT" dirty="0" err="1"/>
              <a:t>accepts</a:t>
            </a:r>
            <a:r>
              <a:rPr lang="it-IT" dirty="0"/>
              <a:t> and put in place the </a:t>
            </a:r>
            <a:r>
              <a:rPr lang="it-IT" dirty="0" err="1"/>
              <a:t>prescrptions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124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And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to </a:t>
            </a:r>
            <a:r>
              <a:rPr lang="it-IT" dirty="0" err="1"/>
              <a:t>achieve</a:t>
            </a:r>
            <a:r>
              <a:rPr lang="it-IT" dirty="0"/>
              <a:t> the </a:t>
            </a:r>
            <a:r>
              <a:rPr lang="it-IT" dirty="0" err="1"/>
              <a:t>therapeutic</a:t>
            </a:r>
            <a:r>
              <a:rPr lang="it-IT" dirty="0"/>
              <a:t> goals</a:t>
            </a:r>
          </a:p>
        </p:txBody>
      </p:sp>
    </p:spTree>
    <p:extLst>
      <p:ext uri="{BB962C8B-B14F-4D97-AF65-F5344CB8AC3E}">
        <p14:creationId xmlns:p14="http://schemas.microsoft.com/office/powerpoint/2010/main" val="74391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269"/>
            <a:ext cx="12194257" cy="685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A81275F-810F-434A-BCB1-EAF298647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044527"/>
            <a:ext cx="12192000" cy="18122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7EC532-20DC-4F39-8209-E96BCEB4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725"/>
            <a:ext cx="10515600" cy="1325563"/>
          </a:xfrm>
        </p:spPr>
        <p:txBody>
          <a:bodyPr/>
          <a:lstStyle/>
          <a:p>
            <a:r>
              <a:rPr lang="it-IT" dirty="0"/>
              <a:t>The burden of non </a:t>
            </a:r>
            <a:r>
              <a:rPr lang="it-IT" dirty="0" err="1"/>
              <a:t>adherence</a:t>
            </a:r>
            <a:r>
              <a:rPr lang="it-IT" dirty="0"/>
              <a:t>: </a:t>
            </a:r>
            <a:r>
              <a:rPr lang="it-IT" dirty="0" err="1"/>
              <a:t>Diabetes</a:t>
            </a:r>
            <a:br>
              <a:rPr lang="it-IT" dirty="0"/>
            </a:br>
            <a:r>
              <a:rPr lang="it-IT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In Europe 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only 28% of patients treated for diabetes achieved good </a:t>
            </a:r>
            <a:r>
              <a:rPr lang="en-US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glycaemic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controI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b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it-IT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9312E29-E3D8-4542-8404-6D74949CF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472091"/>
              </p:ext>
            </p:extLst>
          </p:nvPr>
        </p:nvGraphicFramePr>
        <p:xfrm>
          <a:off x="2209800" y="1422400"/>
          <a:ext cx="8128000" cy="481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DBE84A54-7F8A-4A4A-8834-4D2D386566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319335"/>
              </p:ext>
            </p:extLst>
          </p:nvPr>
        </p:nvGraphicFramePr>
        <p:xfrm>
          <a:off x="279400" y="2747963"/>
          <a:ext cx="2336800" cy="1559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B60F274D-85E1-4B5B-8E0A-19E8A9D4C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674443"/>
              </p:ext>
            </p:extLst>
          </p:nvPr>
        </p:nvGraphicFramePr>
        <p:xfrm>
          <a:off x="9753600" y="2783225"/>
          <a:ext cx="2336800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73A43AF8-76A9-4836-92D2-06BFC2BDD9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5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FFC513-2D7E-48C0-8D66-2A62AE673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4FBCD083-2C1F-446E-A2D7-919035F2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564A281-CA07-49B4-913A-38FBF02194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677"/>
          <a:stretch/>
        </p:blipFill>
        <p:spPr>
          <a:xfrm>
            <a:off x="6410772" y="491625"/>
            <a:ext cx="4943028" cy="426794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69716F-7E0F-48A1-AE9A-4E4621FF1A88}"/>
              </a:ext>
            </a:extLst>
          </p:cNvPr>
          <p:cNvSpPr txBox="1"/>
          <p:nvPr/>
        </p:nvSpPr>
        <p:spPr>
          <a:xfrm>
            <a:off x="1395746" y="3167573"/>
            <a:ext cx="4507213" cy="1283910"/>
          </a:xfrm>
          <a:prstGeom prst="wav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Multidimensional</a:t>
            </a:r>
            <a:r>
              <a:rPr lang="it-IT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issue</a:t>
            </a:r>
            <a:endParaRPr lang="it-IT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E84D51C6-D183-484D-85DA-F3FA79969E3C}"/>
              </a:ext>
            </a:extLst>
          </p:cNvPr>
          <p:cNvSpPr/>
          <p:nvPr/>
        </p:nvSpPr>
        <p:spPr>
          <a:xfrm>
            <a:off x="1395746" y="568960"/>
            <a:ext cx="4507213" cy="2559373"/>
          </a:xfrm>
          <a:prstGeom prst="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372" tIns="449950" rIns="400372" bIns="44995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 many people discontinue pharmacological therapy?</a:t>
            </a:r>
            <a:endParaRPr lang="it-IT" sz="1800" kern="1200" dirty="0">
              <a:solidFill>
                <a:schemeClr val="bg1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AA97E38-BD48-42D5-BB63-30A346104A56}"/>
              </a:ext>
            </a:extLst>
          </p:cNvPr>
          <p:cNvSpPr/>
          <p:nvPr/>
        </p:nvSpPr>
        <p:spPr>
          <a:xfrm>
            <a:off x="5514430" y="1391111"/>
            <a:ext cx="2731183" cy="1468377"/>
          </a:xfrm>
          <a:prstGeom prst="wave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Scorrimento verticale 14">
            <a:extLst>
              <a:ext uri="{FF2B5EF4-FFF2-40B4-BE49-F238E27FC236}">
                <a16:creationId xmlns:a16="http://schemas.microsoft.com/office/drawing/2014/main" id="{600D9571-E108-4404-8639-7E6FC95295D5}"/>
              </a:ext>
            </a:extLst>
          </p:cNvPr>
          <p:cNvSpPr/>
          <p:nvPr/>
        </p:nvSpPr>
        <p:spPr>
          <a:xfrm>
            <a:off x="5514430" y="1940560"/>
            <a:ext cx="45719" cy="457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6D3486F-0B25-43B3-ADAE-D3DDB8B29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301A87-81B2-4A68-BE76-91CB2E70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motivations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FFC513-2D7E-48C0-8D66-2A62AE673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9185C31A-B465-45F3-AD23-4742694DDDD4}"/>
              </a:ext>
            </a:extLst>
          </p:cNvPr>
          <p:cNvGraphicFramePr/>
          <p:nvPr/>
        </p:nvGraphicFramePr>
        <p:xfrm>
          <a:off x="2032000" y="719666"/>
          <a:ext cx="8128000" cy="466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4BD8BAC8-720A-4B1C-A3DB-F86399B634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32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7A6D07-FA4E-4098-A00C-CA9E7E3D7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369"/>
            <a:ext cx="10515600" cy="1325563"/>
          </a:xfrm>
        </p:spPr>
        <p:txBody>
          <a:bodyPr/>
          <a:lstStyle/>
          <a:p>
            <a:br>
              <a:rPr lang="it-IT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sz="3600" dirty="0" err="1">
                <a:solidFill>
                  <a:schemeClr val="accent5">
                    <a:lumMod val="50000"/>
                  </a:schemeClr>
                </a:solidFill>
              </a:rPr>
              <a:t>Lack</a:t>
            </a:r>
            <a:r>
              <a:rPr lang="it-IT" sz="3600" dirty="0">
                <a:solidFill>
                  <a:schemeClr val="accent5">
                    <a:lumMod val="50000"/>
                  </a:schemeClr>
                </a:solidFill>
              </a:rPr>
              <a:t> of  </a:t>
            </a:r>
            <a:r>
              <a:rPr lang="it-IT" sz="3600" dirty="0" err="1">
                <a:solidFill>
                  <a:schemeClr val="accent5">
                    <a:lumMod val="50000"/>
                  </a:schemeClr>
                </a:solidFill>
              </a:rPr>
              <a:t>efficacious</a:t>
            </a:r>
            <a:r>
              <a:rPr lang="it-IT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3600" dirty="0" err="1">
                <a:solidFill>
                  <a:schemeClr val="accent5">
                    <a:lumMod val="50000"/>
                  </a:schemeClr>
                </a:solidFill>
              </a:rPr>
              <a:t>communication</a:t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1FD21B-35A9-4414-B493-C7B74A708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545F4E82-FE81-459D-B8B6-D82EEC496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290368"/>
              </p:ext>
            </p:extLst>
          </p:nvPr>
        </p:nvGraphicFramePr>
        <p:xfrm>
          <a:off x="2049755" y="1505075"/>
          <a:ext cx="6481685" cy="370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D380FB5E-8103-46C1-9066-D1948FDAB8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7880" y="219352"/>
            <a:ext cx="2055920" cy="20559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12F51C9-A916-4ACF-B8E2-08489DB475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3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0817ED-33F6-407F-A0E5-EB91DA54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therapeutic</a:t>
            </a:r>
            <a:r>
              <a:rPr lang="it-IT" dirty="0"/>
              <a:t> </a:t>
            </a:r>
            <a:r>
              <a:rPr lang="it-IT" dirty="0" err="1"/>
              <a:t>regimen</a:t>
            </a: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EF3C740-D645-4F36-BE33-B5EBA0157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22" name="Diagramma 21">
            <a:extLst>
              <a:ext uri="{FF2B5EF4-FFF2-40B4-BE49-F238E27FC236}">
                <a16:creationId xmlns:a16="http://schemas.microsoft.com/office/drawing/2014/main" id="{05A1D068-68D7-48D6-9CFA-6B405E5C3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937300"/>
              </p:ext>
            </p:extLst>
          </p:nvPr>
        </p:nvGraphicFramePr>
        <p:xfrm>
          <a:off x="6755525" y="1476534"/>
          <a:ext cx="5087070" cy="3904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CCF390AD-7935-4CDD-A661-BB00D0329B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4258" y="1668109"/>
            <a:ext cx="4182218" cy="352178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E689A8E-AC8D-42E5-9767-6C32A58C1E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39699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80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5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27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340DE7-EF1A-498D-843F-549FAD30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Bad users or discontinuers?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5F17F80-D817-4B42-9027-F15BD5607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852405"/>
              </p:ext>
            </p:extLst>
          </p:nvPr>
        </p:nvGraphicFramePr>
        <p:xfrm>
          <a:off x="5426868" y="924560"/>
          <a:ext cx="6284103" cy="403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1B4EA422-B3DD-4D53-A212-466C769187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9699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9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E4D5B8-E460-4732-AF8E-B5AC9895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142"/>
          </a:xfrm>
        </p:spPr>
        <p:txBody>
          <a:bodyPr/>
          <a:lstStyle/>
          <a:p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can </a:t>
            </a:r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we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manage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the </a:t>
            </a:r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adherence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toghether</a:t>
            </a:r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BDC80BC9-4284-4B21-94D7-8EF6E9F2F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347798"/>
              </p:ext>
            </p:extLst>
          </p:nvPr>
        </p:nvGraphicFramePr>
        <p:xfrm>
          <a:off x="1534885" y="1045029"/>
          <a:ext cx="8752114" cy="473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6A02987A-7787-407F-AD83-D377AD1B71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428343"/>
            <a:ext cx="12192000" cy="142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24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D7D9BD4E-5B77-4B52-9ECE-CACFABEBB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987831"/>
              </p:ext>
            </p:extLst>
          </p:nvPr>
        </p:nvGraphicFramePr>
        <p:xfrm>
          <a:off x="1742069" y="782636"/>
          <a:ext cx="8128000" cy="424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5413DB27-C709-459A-B54D-73014D6B13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43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96D20E46-0586-41FB-87B4-83502C67E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978207"/>
              </p:ext>
            </p:extLst>
          </p:nvPr>
        </p:nvGraphicFramePr>
        <p:xfrm>
          <a:off x="1683657" y="1750180"/>
          <a:ext cx="8548914" cy="245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5AC480-491F-43A8-B616-1697DEEFEB15}"/>
              </a:ext>
            </a:extLst>
          </p:cNvPr>
          <p:cNvSpPr txBox="1"/>
          <p:nvPr/>
        </p:nvSpPr>
        <p:spPr>
          <a:xfrm>
            <a:off x="1175657" y="653143"/>
            <a:ext cx="994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it-IT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pillars</a:t>
            </a:r>
            <a:r>
              <a:rPr lang="it-IT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of the </a:t>
            </a:r>
            <a:r>
              <a:rPr lang="it-IT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innovation</a:t>
            </a:r>
            <a:r>
              <a:rPr lang="it-IT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it-IT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adherence</a:t>
            </a:r>
            <a:endParaRPr lang="it-IT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79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8F88DC8-8EA9-4269-9978-66599908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88064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Brush Script MT" panose="03060802040406070304" pitchFamily="66" charset="0"/>
              </a:rPr>
              <a:t>Thanks for </a:t>
            </a:r>
            <a:r>
              <a:rPr lang="it-IT" dirty="0" err="1">
                <a:solidFill>
                  <a:schemeClr val="accent5">
                    <a:lumMod val="50000"/>
                  </a:schemeClr>
                </a:solidFill>
                <a:latin typeface="Brush Script MT" panose="03060802040406070304" pitchFamily="66" charset="0"/>
              </a:rPr>
              <a:t>your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Brush Script MT" panose="03060802040406070304" pitchFamily="66" charset="0"/>
              </a:rPr>
              <a:t> </a:t>
            </a:r>
            <a:r>
              <a:rPr lang="it-IT" dirty="0" err="1">
                <a:solidFill>
                  <a:schemeClr val="accent5">
                    <a:lumMod val="50000"/>
                  </a:schemeClr>
                </a:solidFill>
                <a:latin typeface="Brush Script MT" panose="03060802040406070304" pitchFamily="66" charset="0"/>
              </a:rPr>
              <a:t>attention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Brush Script MT" panose="03060802040406070304" pitchFamily="66" charset="0"/>
              </a:rPr>
              <a:t>!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436C715-14D7-4B8C-BD22-BCCA6AEE6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444EFFE-A857-45D3-87DC-151673C3C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1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elettronico&#10;&#10;Descrizione generata automaticamente">
            <a:extLst>
              <a:ext uri="{FF2B5EF4-FFF2-40B4-BE49-F238E27FC236}">
                <a16:creationId xmlns:a16="http://schemas.microsoft.com/office/drawing/2014/main" id="{61F532BA-F77B-4A92-9770-FDD9DB49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223" y="1690688"/>
            <a:ext cx="6299553" cy="2758369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2DCE600C-F1AC-45D9-80A9-665E9A6E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Drug </a:t>
            </a:r>
            <a:r>
              <a:rPr lang="it-IT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discontinuation</a:t>
            </a:r>
            <a:br>
              <a:rPr lang="it-IT" sz="3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Motivations</a:t>
            </a:r>
            <a:r>
              <a:rPr lang="it-IT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, management and </a:t>
            </a:r>
            <a:r>
              <a:rPr lang="it-IT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possible</a:t>
            </a:r>
            <a:r>
              <a:rPr lang="it-IT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solutions</a:t>
            </a:r>
            <a:endParaRPr lang="it-IT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553CD1E-9101-4C06-8498-D24EEE714F36}"/>
              </a:ext>
            </a:extLst>
          </p:cNvPr>
          <p:cNvSpPr txBox="1"/>
          <p:nvPr/>
        </p:nvSpPr>
        <p:spPr>
          <a:xfrm>
            <a:off x="3002844" y="4752622"/>
            <a:ext cx="6208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Dott.ssa Alessandra Medolla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C69E4B0-89D4-4800-8997-09D477B67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8" y="5376672"/>
            <a:ext cx="12192000" cy="14813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E979C33-896E-418C-9D97-12C3F49E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Picture 4" descr="Giallobus - Mappa del Mondo - Decorazione da Parete in Legno MDF Nero -  190X105 CM: Amazon.it: Casa e cucina">
            <a:extLst>
              <a:ext uri="{FF2B5EF4-FFF2-40B4-BE49-F238E27FC236}">
                <a16:creationId xmlns:a16="http://schemas.microsoft.com/office/drawing/2014/main" id="{927DA8DF-969D-4860-80CE-A7A0D34B9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5" b="33988"/>
          <a:stretch/>
        </p:blipFill>
        <p:spPr bwMode="auto">
          <a:xfrm>
            <a:off x="0" y="192405"/>
            <a:ext cx="11978640" cy="27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D6D21559-6706-47A3-B065-648C382E61CB}"/>
              </a:ext>
            </a:extLst>
          </p:cNvPr>
          <p:cNvSpPr txBox="1">
            <a:spLocks/>
          </p:cNvSpPr>
          <p:nvPr/>
        </p:nvSpPr>
        <p:spPr>
          <a:xfrm>
            <a:off x="0" y="2987040"/>
            <a:ext cx="10365232" cy="536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000" b="1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Poor adherence to treatment of chronic diseases is a worldwide problem of striking magnitude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659A872C-69A3-4E98-80C3-7D1C13C53EB6}"/>
              </a:ext>
            </a:extLst>
          </p:cNvPr>
          <p:cNvSpPr txBox="1">
            <a:spLocks/>
          </p:cNvSpPr>
          <p:nvPr/>
        </p:nvSpPr>
        <p:spPr>
          <a:xfrm>
            <a:off x="295656" y="3630183"/>
            <a:ext cx="11058144" cy="13064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Adherence to long-term therapy for chronic illnesses in developed countries averages 50%.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In developing countries, the rates are even lower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Worldwide the adherence rate in people who are aged 60 or over is less than 60%</a:t>
            </a:r>
            <a:endParaRPr lang="en-US" sz="2000" kern="120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832C76D-CF0E-49B3-9CE7-BB2BD5904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9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1403D2-156F-4DAE-8CE3-02598F1A1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European Union it has been estimated that non-adherence to therapy is associated with almost 200,000 deaths 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13BE89-590D-4039-B3D3-C6C8D1F05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545" y="1509203"/>
            <a:ext cx="10515600" cy="827526"/>
          </a:xfrm>
        </p:spPr>
        <p:txBody>
          <a:bodyPr/>
          <a:lstStyle/>
          <a:p>
            <a:pPr marL="114300" indent="0">
              <a:buNone/>
            </a:pPr>
            <a:r>
              <a:rPr lang="en-US" sz="1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Driving Therapy Adherence for Improved Health Outcomes.</a:t>
            </a:r>
          </a:p>
          <a:p>
            <a:pPr marL="114300" indent="0">
              <a:buNone/>
            </a:pPr>
            <a:r>
              <a:rPr lang="en-US" sz="1400" b="0" i="0" u="none" strike="noStrike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Manifesto for the European Elections 2019 </a:t>
            </a:r>
            <a:endParaRPr lang="it-IT" sz="1400" dirty="0">
              <a:solidFill>
                <a:schemeClr val="accent6">
                  <a:lumMod val="60000"/>
                  <a:lumOff val="4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Europa=Noi – La piattaforma didattica sulle tematiche inerenti l'UE e la  Cittadinanza europea">
            <a:extLst>
              <a:ext uri="{FF2B5EF4-FFF2-40B4-BE49-F238E27FC236}">
                <a16:creationId xmlns:a16="http://schemas.microsoft.com/office/drawing/2014/main" id="{2794EA4D-5F84-40B1-95E0-A9AA6431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68" y="2678095"/>
            <a:ext cx="7625918" cy="238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3B00589-5C3D-426A-9F70-C4A5D5A2D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749" y="1377689"/>
            <a:ext cx="1479717" cy="54527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DBEEDA3-EE9E-4500-98A4-07CB7A86E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1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F62A0F-B2F3-4BD9-A7CA-0B1AC351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0FFD87-81DB-4C70-8EFF-A6CF7E8E5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F852B17-36AF-4360-A136-33D1E0D63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8" b="2"/>
          <a:stretch/>
        </p:blipFill>
        <p:spPr bwMode="auto">
          <a:xfrm>
            <a:off x="1682043" y="371244"/>
            <a:ext cx="8287517" cy="30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1CAA588-01BD-4978-8615-F3DBD2CA0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316533"/>
            <a:ext cx="8935720" cy="71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defTabSz="914400">
              <a:spcBef>
                <a:spcPct val="0"/>
              </a:spcBef>
            </a:pPr>
            <a:r>
              <a:rPr lang="en-US" altLang="it-IT" sz="16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Relationship Between Adherence to Evidence-Based Pharmacotherapy and Long-term Mortality After Acute Myocardial Infarction Rasmussen JN et al. JAMA 2007;297:177-186</a:t>
            </a:r>
            <a:br>
              <a:rPr lang="en-US" altLang="it-IT" sz="1600" dirty="0">
                <a:latin typeface="+mj-lt"/>
                <a:ea typeface="+mj-ea"/>
                <a:cs typeface="+mj-cs"/>
              </a:rPr>
            </a:br>
            <a:endParaRPr lang="en-US" altLang="it-IT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CE8B046C-2D23-4023-B375-CF209192E91D}"/>
              </a:ext>
            </a:extLst>
          </p:cNvPr>
          <p:cNvSpPr txBox="1">
            <a:spLocks/>
          </p:cNvSpPr>
          <p:nvPr/>
        </p:nvSpPr>
        <p:spPr>
          <a:xfrm>
            <a:off x="566928" y="4001295"/>
            <a:ext cx="11058144" cy="1099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 consequences of poor adherence to long-term therapies </a:t>
            </a:r>
            <a:r>
              <a:rPr lang="en-US" sz="2400" u="sng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are poor health outcomes</a:t>
            </a:r>
            <a:r>
              <a:rPr lang="en-US" sz="2400" kern="12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and increased health care costs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6EA16E-5B63-43C7-8405-42350A657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3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F62A0F-B2F3-4BD9-A7CA-0B1AC351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0FFD87-81DB-4C70-8EFF-A6CF7E8E5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F14A06-2D2A-4321-B7E1-044771483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55" y="465137"/>
            <a:ext cx="9432290" cy="4942384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DFB0FD06-9223-4766-8528-CFDB274216EC}"/>
              </a:ext>
            </a:extLst>
          </p:cNvPr>
          <p:cNvSpPr/>
          <p:nvPr/>
        </p:nvSpPr>
        <p:spPr>
          <a:xfrm rot="16200000">
            <a:off x="8343350" y="2784807"/>
            <a:ext cx="3649205" cy="12883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AC22126-AA12-4F9A-BCD4-C61EEF3CFBA8}"/>
              </a:ext>
            </a:extLst>
          </p:cNvPr>
          <p:cNvSpPr/>
          <p:nvPr/>
        </p:nvSpPr>
        <p:spPr>
          <a:xfrm rot="16200000">
            <a:off x="2581679" y="2715663"/>
            <a:ext cx="3649204" cy="11188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18E96B-7132-4D2F-A252-646C4ACCCA2F}"/>
              </a:ext>
            </a:extLst>
          </p:cNvPr>
          <p:cNvSpPr txBox="1"/>
          <p:nvPr/>
        </p:nvSpPr>
        <p:spPr>
          <a:xfrm>
            <a:off x="2476500" y="766296"/>
            <a:ext cx="32639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Anti-</a:t>
            </a:r>
            <a:r>
              <a:rPr lang="it-IT" dirty="0" err="1"/>
              <a:t>Hypertensive</a:t>
            </a:r>
            <a:endParaRPr lang="it-I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33D328C-991F-4874-84CB-3C3CD7E395AD}"/>
              </a:ext>
            </a:extLst>
          </p:cNvPr>
          <p:cNvSpPr txBox="1"/>
          <p:nvPr/>
        </p:nvSpPr>
        <p:spPr>
          <a:xfrm>
            <a:off x="7061200" y="766166"/>
            <a:ext cx="33782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Lipid-lowering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8FE224-3DDE-4D93-BF4A-4F3FA9CE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5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F477884-F576-43D0-B1EA-E5F80A20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8" y="289878"/>
            <a:ext cx="10515600" cy="1325563"/>
          </a:xfrm>
        </p:spPr>
        <p:txBody>
          <a:bodyPr/>
          <a:lstStyle/>
          <a:p>
            <a:r>
              <a:rPr lang="it-IT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Non </a:t>
            </a:r>
            <a:r>
              <a:rPr lang="it-IT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adherence</a:t>
            </a:r>
            <a:r>
              <a:rPr lang="it-IT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 the </a:t>
            </a:r>
            <a:r>
              <a:rPr lang="it-IT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occult</a:t>
            </a:r>
            <a:r>
              <a:rPr lang="it-IT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risk </a:t>
            </a:r>
            <a:r>
              <a:rPr lang="it-IT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factor</a:t>
            </a:r>
            <a:b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b="0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Medicines don’t work if you don’t take them</a:t>
            </a:r>
            <a:endParaRPr lang="it-IT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EC6FAD44-925D-4B48-ABC7-AEC3E00BE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175283"/>
              </p:ext>
            </p:extLst>
          </p:nvPr>
        </p:nvGraphicFramePr>
        <p:xfrm>
          <a:off x="2225040" y="1615441"/>
          <a:ext cx="7233920" cy="362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87AD7CA7-7F31-4CD9-9562-06FC2D85F2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1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95738B-631D-4F6B-9793-73AD0D955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World </a:t>
            </a:r>
            <a:r>
              <a:rPr lang="it-IT" sz="3600" dirty="0" err="1"/>
              <a:t>Health</a:t>
            </a:r>
            <a:r>
              <a:rPr lang="it-IT" sz="3600" dirty="0"/>
              <a:t> Organization</a:t>
            </a:r>
            <a:br>
              <a:rPr lang="it-IT" sz="3600" dirty="0"/>
            </a:br>
            <a:r>
              <a:rPr lang="it-IT" sz="3600" dirty="0"/>
              <a:t>from Compliance to </a:t>
            </a:r>
            <a:r>
              <a:rPr lang="it-IT" sz="3600" dirty="0" err="1"/>
              <a:t>Adherence</a:t>
            </a:r>
            <a:endParaRPr lang="it-IT" sz="36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DD3824-0308-4A90-8663-9EA771A6D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l">
              <a:buNone/>
            </a:pP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Compliance</a:t>
            </a:r>
          </a:p>
          <a:p>
            <a:pPr marL="114300" indent="0" algn="l">
              <a:buNone/>
            </a:pP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grade of </a:t>
            </a:r>
            <a:r>
              <a:rPr lang="it-IT" sz="2000" i="1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coincidence</a:t>
            </a: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000" i="1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between</a:t>
            </a: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000" i="1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patient</a:t>
            </a: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000" i="1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behavior</a:t>
            </a: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it-IT" sz="2000" i="1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medical</a:t>
            </a: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2000" i="1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prescriptions</a:t>
            </a:r>
            <a:endParaRPr lang="en-US" sz="2000" b="0" i="1" u="none" strike="noStrike" baseline="0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 algn="l">
              <a:buNone/>
            </a:pPr>
            <a:endParaRPr lang="en-US" sz="2000" i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14300" indent="0" algn="l">
              <a:buNone/>
            </a:pP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Adherence</a:t>
            </a:r>
          </a:p>
          <a:p>
            <a:pPr marL="114300" indent="0" algn="l">
              <a:buNone/>
            </a:pPr>
            <a:r>
              <a:rPr lang="en-US" sz="2000" b="0" i="1" u="none" strike="noStrike" baseline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extent to which a person’s </a:t>
            </a:r>
            <a:r>
              <a:rPr lang="en-US" sz="2000" b="0" i="1" u="none" strike="noStrike" baseline="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behaviour</a:t>
            </a:r>
            <a:r>
              <a:rPr lang="en-US" sz="2000" b="0" i="1" u="none" strike="noStrike" baseline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taking medication, following a diet, and/or executing lifestyle changes, corresponds with </a:t>
            </a:r>
            <a:r>
              <a:rPr lang="en-US" sz="2000" b="0" i="1" u="sng" strike="noStrike" baseline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agreed recommendations </a:t>
            </a:r>
            <a:r>
              <a:rPr lang="en-US" sz="2000" b="0" i="1" u="none" strike="noStrike" baseline="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a health care provider.</a:t>
            </a:r>
          </a:p>
          <a:p>
            <a:pPr marL="114300" indent="0" algn="l">
              <a:buNone/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CB1853-E019-4BEF-90A5-D4FCB4383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4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652AED-9F32-4793-A40E-8DAD6FD2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83A2E6-13BC-4832-B3C8-C089929C9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114300" indent="0" algn="l">
              <a:buNone/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3596074C-7696-461C-9692-0FA1D248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221884"/>
              </p:ext>
            </p:extLst>
          </p:nvPr>
        </p:nvGraphicFramePr>
        <p:xfrm>
          <a:off x="1193800" y="579437"/>
          <a:ext cx="10160000" cy="467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A84AA06E-C448-47BD-BAFD-C7B6328193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376672"/>
            <a:ext cx="1219200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925</Words>
  <Application>Microsoft Office PowerPoint</Application>
  <PresentationFormat>Widescreen</PresentationFormat>
  <Paragraphs>124</Paragraphs>
  <Slides>19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Brush Script MT</vt:lpstr>
      <vt:lpstr>Calibri</vt:lpstr>
      <vt:lpstr>Calibri Light</vt:lpstr>
      <vt:lpstr>Myriad Pro</vt:lpstr>
      <vt:lpstr>MyriadMM_400_600_</vt:lpstr>
      <vt:lpstr>Tema di Office</vt:lpstr>
      <vt:lpstr>Presentazione standard di PowerPoint</vt:lpstr>
      <vt:lpstr>Drug discontinuation Motivations, management and possible solutions</vt:lpstr>
      <vt:lpstr>Presentazione standard di PowerPoint</vt:lpstr>
      <vt:lpstr>In the European Union it has been estimated that non-adherence to therapy is associated with almost 200,000 deaths </vt:lpstr>
      <vt:lpstr>Presentazione standard di PowerPoint</vt:lpstr>
      <vt:lpstr>Presentazione standard di PowerPoint</vt:lpstr>
      <vt:lpstr>Non adherence: the occult risk factor Medicines don’t work if you don’t take them</vt:lpstr>
      <vt:lpstr>World Health Organization from Compliance to Adherence</vt:lpstr>
      <vt:lpstr>Presentazione standard di PowerPoint</vt:lpstr>
      <vt:lpstr>The burden of non adherence: Diabetes In Europe only 28% of patients treated for diabetes achieved good glycaemic controI.  </vt:lpstr>
      <vt:lpstr>Presentazione standard di PowerPoint</vt:lpstr>
      <vt:lpstr>Main motivations</vt:lpstr>
      <vt:lpstr> Lack of  efficacious communication </vt:lpstr>
      <vt:lpstr>Complex therapeutic regimen</vt:lpstr>
      <vt:lpstr>Bad users or discontinuers?</vt:lpstr>
      <vt:lpstr>How can we manage the adherence toghether?</vt:lpstr>
      <vt:lpstr>Presentazione standard di PowerPoint</vt:lpstr>
      <vt:lpstr>Presentazione standard di PowerPoint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 Medolla</dc:creator>
  <cp:lastModifiedBy>Daniela Quaggia</cp:lastModifiedBy>
  <cp:revision>2</cp:revision>
  <dcterms:created xsi:type="dcterms:W3CDTF">2020-11-13T15:39:19Z</dcterms:created>
  <dcterms:modified xsi:type="dcterms:W3CDTF">2020-11-17T11:53:41Z</dcterms:modified>
</cp:coreProperties>
</file>