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61" r:id="rId4"/>
    <p:sldId id="258" r:id="rId5"/>
    <p:sldId id="262" r:id="rId6"/>
    <p:sldId id="257" r:id="rId7"/>
    <p:sldId id="259" r:id="rId8"/>
    <p:sldId id="260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65FB81-C646-41BE-817E-73346E257FED}" v="20" dt="2020-11-13T15:25:38.8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221"/>
  </p:normalViewPr>
  <p:slideViewPr>
    <p:cSldViewPr snapToGrid="0" snapToObjects="1">
      <p:cViewPr>
        <p:scale>
          <a:sx n="57" d="100"/>
          <a:sy n="57" d="100"/>
        </p:scale>
        <p:origin x="931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andra Medolla" userId="f5da9a05bb1ecd9d" providerId="LiveId" clId="{8665FB81-C646-41BE-817E-73346E257FED}"/>
    <pc:docChg chg="undo custSel modSld">
      <pc:chgData name="alessandra Medolla" userId="f5da9a05bb1ecd9d" providerId="LiveId" clId="{8665FB81-C646-41BE-817E-73346E257FED}" dt="2020-11-13T15:31:05.045" v="59" actId="1076"/>
      <pc:docMkLst>
        <pc:docMk/>
      </pc:docMkLst>
      <pc:sldChg chg="addSp mod">
        <pc:chgData name="alessandra Medolla" userId="f5da9a05bb1ecd9d" providerId="LiveId" clId="{8665FB81-C646-41BE-817E-73346E257FED}" dt="2020-11-13T15:28:03.234" v="47" actId="22"/>
        <pc:sldMkLst>
          <pc:docMk/>
          <pc:sldMk cId="1096587636" sldId="257"/>
        </pc:sldMkLst>
        <pc:picChg chg="add">
          <ac:chgData name="alessandra Medolla" userId="f5da9a05bb1ecd9d" providerId="LiveId" clId="{8665FB81-C646-41BE-817E-73346E257FED}" dt="2020-11-13T15:28:03.234" v="47" actId="22"/>
          <ac:picMkLst>
            <pc:docMk/>
            <pc:sldMk cId="1096587636" sldId="257"/>
            <ac:picMk id="3" creationId="{83B6829E-B7CA-4999-A745-CAAE9436089B}"/>
          </ac:picMkLst>
        </pc:picChg>
      </pc:sldChg>
      <pc:sldChg chg="addSp delSp modSp mod">
        <pc:chgData name="alessandra Medolla" userId="f5da9a05bb1ecd9d" providerId="LiveId" clId="{8665FB81-C646-41BE-817E-73346E257FED}" dt="2020-11-13T15:27:56.663" v="45" actId="1076"/>
        <pc:sldMkLst>
          <pc:docMk/>
          <pc:sldMk cId="3307331522" sldId="258"/>
        </pc:sldMkLst>
        <pc:picChg chg="add del">
          <ac:chgData name="alessandra Medolla" userId="f5da9a05bb1ecd9d" providerId="LiveId" clId="{8665FB81-C646-41BE-817E-73346E257FED}" dt="2020-11-13T15:27:53.741" v="43" actId="22"/>
          <ac:picMkLst>
            <pc:docMk/>
            <pc:sldMk cId="3307331522" sldId="258"/>
            <ac:picMk id="3" creationId="{7D7F72B9-C800-4804-8979-EC26F8999A8C}"/>
          </ac:picMkLst>
        </pc:picChg>
        <pc:picChg chg="add mod">
          <ac:chgData name="alessandra Medolla" userId="f5da9a05bb1ecd9d" providerId="LiveId" clId="{8665FB81-C646-41BE-817E-73346E257FED}" dt="2020-11-13T15:27:56.663" v="45" actId="1076"/>
          <ac:picMkLst>
            <pc:docMk/>
            <pc:sldMk cId="3307331522" sldId="258"/>
            <ac:picMk id="10" creationId="{EDCDE2BF-E1D2-4C9C-9128-97BA34F41F07}"/>
          </ac:picMkLst>
        </pc:picChg>
      </pc:sldChg>
      <pc:sldChg chg="addSp mod">
        <pc:chgData name="alessandra Medolla" userId="f5da9a05bb1ecd9d" providerId="LiveId" clId="{8665FB81-C646-41BE-817E-73346E257FED}" dt="2020-11-13T15:28:06.607" v="48" actId="22"/>
        <pc:sldMkLst>
          <pc:docMk/>
          <pc:sldMk cId="3358898070" sldId="259"/>
        </pc:sldMkLst>
        <pc:picChg chg="add">
          <ac:chgData name="alessandra Medolla" userId="f5da9a05bb1ecd9d" providerId="LiveId" clId="{8665FB81-C646-41BE-817E-73346E257FED}" dt="2020-11-13T15:28:06.607" v="48" actId="22"/>
          <ac:picMkLst>
            <pc:docMk/>
            <pc:sldMk cId="3358898070" sldId="259"/>
            <ac:picMk id="9" creationId="{A45E0412-BDE9-4AD4-A671-BD9AFF4F6842}"/>
          </ac:picMkLst>
        </pc:picChg>
      </pc:sldChg>
      <pc:sldChg chg="addSp mod">
        <pc:chgData name="alessandra Medolla" userId="f5da9a05bb1ecd9d" providerId="LiveId" clId="{8665FB81-C646-41BE-817E-73346E257FED}" dt="2020-11-13T15:28:10.799" v="49" actId="22"/>
        <pc:sldMkLst>
          <pc:docMk/>
          <pc:sldMk cId="953111908" sldId="260"/>
        </pc:sldMkLst>
        <pc:picChg chg="add">
          <ac:chgData name="alessandra Medolla" userId="f5da9a05bb1ecd9d" providerId="LiveId" clId="{8665FB81-C646-41BE-817E-73346E257FED}" dt="2020-11-13T15:28:10.799" v="49" actId="22"/>
          <ac:picMkLst>
            <pc:docMk/>
            <pc:sldMk cId="953111908" sldId="260"/>
            <ac:picMk id="11" creationId="{A7919115-14BB-4072-8313-703E3553E46B}"/>
          </ac:picMkLst>
        </pc:picChg>
      </pc:sldChg>
      <pc:sldChg chg="addSp modSp mod">
        <pc:chgData name="alessandra Medolla" userId="f5da9a05bb1ecd9d" providerId="LiveId" clId="{8665FB81-C646-41BE-817E-73346E257FED}" dt="2020-11-13T15:27:35.100" v="41" actId="14100"/>
        <pc:sldMkLst>
          <pc:docMk/>
          <pc:sldMk cId="1477976940" sldId="261"/>
        </pc:sldMkLst>
        <pc:picChg chg="add mod modCrop">
          <ac:chgData name="alessandra Medolla" userId="f5da9a05bb1ecd9d" providerId="LiveId" clId="{8665FB81-C646-41BE-817E-73346E257FED}" dt="2020-11-13T15:27:35.100" v="41" actId="14100"/>
          <ac:picMkLst>
            <pc:docMk/>
            <pc:sldMk cId="1477976940" sldId="261"/>
            <ac:picMk id="19" creationId="{1683F1CD-7AED-4614-87FF-EE5395393185}"/>
          </ac:picMkLst>
        </pc:picChg>
      </pc:sldChg>
      <pc:sldChg chg="addSp mod">
        <pc:chgData name="alessandra Medolla" userId="f5da9a05bb1ecd9d" providerId="LiveId" clId="{8665FB81-C646-41BE-817E-73346E257FED}" dt="2020-11-13T15:28:00.147" v="46" actId="22"/>
        <pc:sldMkLst>
          <pc:docMk/>
          <pc:sldMk cId="3537161886" sldId="262"/>
        </pc:sldMkLst>
        <pc:picChg chg="add">
          <ac:chgData name="alessandra Medolla" userId="f5da9a05bb1ecd9d" providerId="LiveId" clId="{8665FB81-C646-41BE-817E-73346E257FED}" dt="2020-11-13T15:28:00.147" v="46" actId="22"/>
          <ac:picMkLst>
            <pc:docMk/>
            <pc:sldMk cId="3537161886" sldId="262"/>
            <ac:picMk id="7" creationId="{F424C26F-9757-4F29-9D43-A9E5E3B0ACA7}"/>
          </ac:picMkLst>
        </pc:picChg>
      </pc:sldChg>
      <pc:sldChg chg="addSp mod">
        <pc:chgData name="alessandra Medolla" userId="f5da9a05bb1ecd9d" providerId="LiveId" clId="{8665FB81-C646-41BE-817E-73346E257FED}" dt="2020-11-13T15:28:13.945" v="50" actId="22"/>
        <pc:sldMkLst>
          <pc:docMk/>
          <pc:sldMk cId="1650717570" sldId="263"/>
        </pc:sldMkLst>
        <pc:picChg chg="add">
          <ac:chgData name="alessandra Medolla" userId="f5da9a05bb1ecd9d" providerId="LiveId" clId="{8665FB81-C646-41BE-817E-73346E257FED}" dt="2020-11-13T15:28:13.945" v="50" actId="22"/>
          <ac:picMkLst>
            <pc:docMk/>
            <pc:sldMk cId="1650717570" sldId="263"/>
            <ac:picMk id="8" creationId="{34D7A084-4E4B-4A73-837D-D3B33730D9CA}"/>
          </ac:picMkLst>
        </pc:picChg>
      </pc:sldChg>
      <pc:sldChg chg="addSp delSp modSp mod">
        <pc:chgData name="alessandra Medolla" userId="f5da9a05bb1ecd9d" providerId="LiveId" clId="{8665FB81-C646-41BE-817E-73346E257FED}" dt="2020-11-13T15:28:16.569" v="51" actId="22"/>
        <pc:sldMkLst>
          <pc:docMk/>
          <pc:sldMk cId="1001024620" sldId="264"/>
        </pc:sldMkLst>
        <pc:picChg chg="del mod">
          <ac:chgData name="alessandra Medolla" userId="f5da9a05bb1ecd9d" providerId="LiveId" clId="{8665FB81-C646-41BE-817E-73346E257FED}" dt="2020-11-13T15:21:42.020" v="22" actId="478"/>
          <ac:picMkLst>
            <pc:docMk/>
            <pc:sldMk cId="1001024620" sldId="264"/>
            <ac:picMk id="3" creationId="{50CD65C2-FFE9-434F-B587-9B7C591DA52F}"/>
          </ac:picMkLst>
        </pc:picChg>
        <pc:picChg chg="add">
          <ac:chgData name="alessandra Medolla" userId="f5da9a05bb1ecd9d" providerId="LiveId" clId="{8665FB81-C646-41BE-817E-73346E257FED}" dt="2020-11-13T15:28:16.569" v="51" actId="22"/>
          <ac:picMkLst>
            <pc:docMk/>
            <pc:sldMk cId="1001024620" sldId="264"/>
            <ac:picMk id="6" creationId="{43714CF0-C035-4738-A399-2E6324E09975}"/>
          </ac:picMkLst>
        </pc:picChg>
      </pc:sldChg>
      <pc:sldChg chg="addSp modSp mod">
        <pc:chgData name="alessandra Medolla" userId="f5da9a05bb1ecd9d" providerId="LiveId" clId="{8665FB81-C646-41BE-817E-73346E257FED}" dt="2020-11-13T15:28:19.205" v="52" actId="22"/>
        <pc:sldMkLst>
          <pc:docMk/>
          <pc:sldMk cId="2923003077" sldId="265"/>
        </pc:sldMkLst>
        <pc:graphicFrameChg chg="mod">
          <ac:chgData name="alessandra Medolla" userId="f5da9a05bb1ecd9d" providerId="LiveId" clId="{8665FB81-C646-41BE-817E-73346E257FED}" dt="2020-11-13T15:21:37.683" v="20" actId="14100"/>
          <ac:graphicFrameMkLst>
            <pc:docMk/>
            <pc:sldMk cId="2923003077" sldId="265"/>
            <ac:graphicFrameMk id="7" creationId="{BE4C91DC-FD5E-BC4E-A971-6CC0A1895797}"/>
          </ac:graphicFrameMkLst>
        </pc:graphicFrameChg>
        <pc:picChg chg="add">
          <ac:chgData name="alessandra Medolla" userId="f5da9a05bb1ecd9d" providerId="LiveId" clId="{8665FB81-C646-41BE-817E-73346E257FED}" dt="2020-11-13T15:28:19.205" v="52" actId="22"/>
          <ac:picMkLst>
            <pc:docMk/>
            <pc:sldMk cId="2923003077" sldId="265"/>
            <ac:picMk id="4" creationId="{7EC04D55-3D15-4F59-9554-243E32198692}"/>
          </ac:picMkLst>
        </pc:picChg>
      </pc:sldChg>
      <pc:sldChg chg="addSp delSp modSp mod">
        <pc:chgData name="alessandra Medolla" userId="f5da9a05bb1ecd9d" providerId="LiveId" clId="{8665FB81-C646-41BE-817E-73346E257FED}" dt="2020-11-13T15:28:24.098" v="53" actId="22"/>
        <pc:sldMkLst>
          <pc:docMk/>
          <pc:sldMk cId="2955293567" sldId="266"/>
        </pc:sldMkLst>
        <pc:picChg chg="del mod">
          <ac:chgData name="alessandra Medolla" userId="f5da9a05bb1ecd9d" providerId="LiveId" clId="{8665FB81-C646-41BE-817E-73346E257FED}" dt="2020-11-13T15:23:59.588" v="24" actId="478"/>
          <ac:picMkLst>
            <pc:docMk/>
            <pc:sldMk cId="2955293567" sldId="266"/>
            <ac:picMk id="3" creationId="{1466E086-E7D9-4C72-816F-864AB9C6FFBF}"/>
          </ac:picMkLst>
        </pc:picChg>
        <pc:picChg chg="add">
          <ac:chgData name="alessandra Medolla" userId="f5da9a05bb1ecd9d" providerId="LiveId" clId="{8665FB81-C646-41BE-817E-73346E257FED}" dt="2020-11-13T15:28:24.098" v="53" actId="22"/>
          <ac:picMkLst>
            <pc:docMk/>
            <pc:sldMk cId="2955293567" sldId="266"/>
            <ac:picMk id="6" creationId="{99A6A12A-FA5A-4303-8633-4AC897ABC5AA}"/>
          </ac:picMkLst>
        </pc:picChg>
      </pc:sldChg>
      <pc:sldChg chg="addSp delSp modSp mod">
        <pc:chgData name="alessandra Medolla" userId="f5da9a05bb1ecd9d" providerId="LiveId" clId="{8665FB81-C646-41BE-817E-73346E257FED}" dt="2020-11-13T15:31:05.045" v="59" actId="1076"/>
        <pc:sldMkLst>
          <pc:docMk/>
          <pc:sldMk cId="1311654849" sldId="268"/>
        </pc:sldMkLst>
        <pc:picChg chg="del mod">
          <ac:chgData name="alessandra Medolla" userId="f5da9a05bb1ecd9d" providerId="LiveId" clId="{8665FB81-C646-41BE-817E-73346E257FED}" dt="2020-11-13T15:24:05.893" v="26" actId="478"/>
          <ac:picMkLst>
            <pc:docMk/>
            <pc:sldMk cId="1311654849" sldId="268"/>
            <ac:picMk id="2" creationId="{8EBC4D1F-6136-4BF3-8567-55E2E92D2673}"/>
          </ac:picMkLst>
        </pc:picChg>
        <pc:picChg chg="add del">
          <ac:chgData name="alessandra Medolla" userId="f5da9a05bb1ecd9d" providerId="LiveId" clId="{8665FB81-C646-41BE-817E-73346E257FED}" dt="2020-11-13T15:24:56.660" v="28" actId="478"/>
          <ac:picMkLst>
            <pc:docMk/>
            <pc:sldMk cId="1311654849" sldId="268"/>
            <ac:picMk id="7" creationId="{89A47360-F782-4409-8881-83CE27C4A762}"/>
          </ac:picMkLst>
        </pc:picChg>
        <pc:picChg chg="add del">
          <ac:chgData name="alessandra Medolla" userId="f5da9a05bb1ecd9d" providerId="LiveId" clId="{8665FB81-C646-41BE-817E-73346E257FED}" dt="2020-11-13T15:30:53.647" v="55" actId="22"/>
          <ac:picMkLst>
            <pc:docMk/>
            <pc:sldMk cId="1311654849" sldId="268"/>
            <ac:picMk id="9" creationId="{3B283DBD-263E-4E67-8F6E-6D03FF194F5A}"/>
          </ac:picMkLst>
        </pc:picChg>
        <pc:picChg chg="add del mod">
          <ac:chgData name="alessandra Medolla" userId="f5da9a05bb1ecd9d" providerId="LiveId" clId="{8665FB81-C646-41BE-817E-73346E257FED}" dt="2020-11-13T15:31:05.045" v="59" actId="1076"/>
          <ac:picMkLst>
            <pc:docMk/>
            <pc:sldMk cId="1311654849" sldId="268"/>
            <ac:picMk id="11" creationId="{0A0A082E-14F6-4E9A-ABDC-A57DF9B1EF2B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16D770-B4E5-814F-9E3E-68080EBA38A3}" type="doc">
      <dgm:prSet loTypeId="urn:microsoft.com/office/officeart/2008/layout/CircularPictureCallou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C43F131-A630-664C-8F79-DBCD53E53569}">
      <dgm:prSet custT="1"/>
      <dgm:spPr/>
      <dgm:t>
        <a:bodyPr/>
        <a:lstStyle/>
        <a:p>
          <a:endParaRPr lang="it-IT" sz="2800"/>
        </a:p>
      </dgm:t>
    </dgm:pt>
    <dgm:pt modelId="{ADD10C07-248C-6446-BA1A-87C4B5C14979}" type="parTrans" cxnId="{11A3C04B-5FB1-C54A-BAC8-16959BDF38D6}">
      <dgm:prSet/>
      <dgm:spPr/>
      <dgm:t>
        <a:bodyPr/>
        <a:lstStyle/>
        <a:p>
          <a:endParaRPr lang="it-IT" sz="2800"/>
        </a:p>
      </dgm:t>
    </dgm:pt>
    <dgm:pt modelId="{A92127F5-E1D8-DB4D-9B06-3172E0D42068}" type="sibTrans" cxnId="{11A3C04B-5FB1-C54A-BAC8-16959BDF38D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it-IT" sz="2800"/>
        </a:p>
      </dgm:t>
    </dgm:pt>
    <dgm:pt modelId="{7D073CA0-E725-D948-B5E3-94C098CAE38E}">
      <dgm:prSet phldrT="[Testo]" custT="1"/>
      <dgm:spPr/>
      <dgm:t>
        <a:bodyPr/>
        <a:lstStyle/>
        <a:p>
          <a:r>
            <a:rPr lang="it-IT" sz="2800" dirty="0" err="1">
              <a:latin typeface="+mj-lt"/>
            </a:rPr>
            <a:t>Cold</a:t>
          </a:r>
          <a:r>
            <a:rPr lang="it-IT" sz="2800" dirty="0">
              <a:latin typeface="+mj-lt"/>
            </a:rPr>
            <a:t> </a:t>
          </a:r>
          <a:r>
            <a:rPr lang="it-IT" sz="2800" dirty="0" err="1">
              <a:latin typeface="+mj-lt"/>
            </a:rPr>
            <a:t>is</a:t>
          </a:r>
          <a:r>
            <a:rPr lang="it-IT" sz="2800" dirty="0">
              <a:latin typeface="+mj-lt"/>
            </a:rPr>
            <a:t> a </a:t>
          </a:r>
          <a:r>
            <a:rPr lang="it-IT" sz="2800" dirty="0" err="1">
              <a:latin typeface="+mj-lt"/>
            </a:rPr>
            <a:t>vasocostrictor</a:t>
          </a:r>
          <a:r>
            <a:rPr lang="it-IT" sz="2800" dirty="0">
              <a:latin typeface="+mj-lt"/>
            </a:rPr>
            <a:t> </a:t>
          </a:r>
          <a:r>
            <a:rPr lang="it-IT" sz="2800" dirty="0" err="1">
              <a:latin typeface="+mj-lt"/>
            </a:rPr>
            <a:t>factor</a:t>
          </a:r>
          <a:endParaRPr lang="it-IT" sz="2800" dirty="0">
            <a:latin typeface="+mj-lt"/>
          </a:endParaRPr>
        </a:p>
      </dgm:t>
    </dgm:pt>
    <dgm:pt modelId="{A168D759-7F32-B44F-B1AE-6C83D170CE25}" type="parTrans" cxnId="{3F8AF82D-2D57-F947-B917-882107F59053}">
      <dgm:prSet/>
      <dgm:spPr/>
      <dgm:t>
        <a:bodyPr/>
        <a:lstStyle/>
        <a:p>
          <a:endParaRPr lang="it-IT" sz="2800"/>
        </a:p>
      </dgm:t>
    </dgm:pt>
    <dgm:pt modelId="{46394D1A-1C6C-274A-8ADC-C2A1C3B7E376}" type="sibTrans" cxnId="{3F8AF82D-2D57-F947-B917-882107F59053}">
      <dgm:prSet/>
      <dgm:spPr/>
      <dgm:t>
        <a:bodyPr/>
        <a:lstStyle/>
        <a:p>
          <a:endParaRPr lang="it-IT" sz="2800"/>
        </a:p>
      </dgm:t>
    </dgm:pt>
    <dgm:pt modelId="{3457E80E-BC6E-1A4B-9144-D94482B22E31}">
      <dgm:prSet phldrT="[Testo]" custT="1"/>
      <dgm:spPr/>
      <dgm:t>
        <a:bodyPr/>
        <a:lstStyle/>
        <a:p>
          <a:r>
            <a:rPr lang="it-IT" sz="2800" dirty="0">
              <a:latin typeface="+mj-lt"/>
            </a:rPr>
            <a:t>Large </a:t>
          </a:r>
          <a:r>
            <a:rPr lang="it-IT" sz="2800" dirty="0" err="1">
              <a:latin typeface="+mj-lt"/>
            </a:rPr>
            <a:t>meal</a:t>
          </a:r>
          <a:r>
            <a:rPr lang="it-IT" sz="2800" dirty="0">
              <a:latin typeface="+mj-lt"/>
            </a:rPr>
            <a:t> </a:t>
          </a:r>
          <a:r>
            <a:rPr lang="it-IT" sz="2800" dirty="0" err="1">
              <a:latin typeface="+mj-lt"/>
            </a:rPr>
            <a:t>could</a:t>
          </a:r>
          <a:r>
            <a:rPr lang="it-IT" sz="2800" dirty="0">
              <a:latin typeface="+mj-lt"/>
            </a:rPr>
            <a:t> be a </a:t>
          </a:r>
          <a:r>
            <a:rPr lang="it-IT" sz="2800" dirty="0" err="1">
              <a:latin typeface="+mj-lt"/>
            </a:rPr>
            <a:t>scatenant</a:t>
          </a:r>
          <a:r>
            <a:rPr lang="it-IT" sz="2800" dirty="0">
              <a:latin typeface="+mj-lt"/>
            </a:rPr>
            <a:t> </a:t>
          </a:r>
          <a:r>
            <a:rPr lang="it-IT" sz="2800" dirty="0" err="1">
              <a:latin typeface="+mj-lt"/>
            </a:rPr>
            <a:t>factor</a:t>
          </a:r>
          <a:endParaRPr lang="it-IT" sz="2800" dirty="0">
            <a:latin typeface="+mj-lt"/>
          </a:endParaRPr>
        </a:p>
      </dgm:t>
    </dgm:pt>
    <dgm:pt modelId="{F08C6231-5E40-5141-BECE-4415544F70CB}" type="parTrans" cxnId="{9BAAE77D-FE01-674B-8DF5-14501BA2228A}">
      <dgm:prSet/>
      <dgm:spPr/>
      <dgm:t>
        <a:bodyPr/>
        <a:lstStyle/>
        <a:p>
          <a:endParaRPr lang="it-IT" sz="2800"/>
        </a:p>
      </dgm:t>
    </dgm:pt>
    <dgm:pt modelId="{A62EB4BE-ECEE-B840-99B3-0D319BE2CA96}" type="sibTrans" cxnId="{9BAAE77D-FE01-674B-8DF5-14501BA2228A}">
      <dgm:prSet/>
      <dgm:spPr/>
      <dgm:t>
        <a:bodyPr/>
        <a:lstStyle/>
        <a:p>
          <a:endParaRPr lang="it-IT" sz="2800"/>
        </a:p>
      </dgm:t>
    </dgm:pt>
    <dgm:pt modelId="{7117F584-0FFA-6647-B409-BF7A4E13C257}">
      <dgm:prSet phldrT="[Testo]" custT="1"/>
      <dgm:spPr/>
      <dgm:t>
        <a:bodyPr/>
        <a:lstStyle/>
        <a:p>
          <a:r>
            <a:rPr lang="it-IT" sz="2800" dirty="0">
              <a:latin typeface="+mj-lt"/>
            </a:rPr>
            <a:t>Middle-</a:t>
          </a:r>
          <a:r>
            <a:rPr lang="it-IT" sz="2800" dirty="0" err="1">
              <a:latin typeface="+mj-lt"/>
            </a:rPr>
            <a:t>age</a:t>
          </a:r>
          <a:r>
            <a:rPr lang="it-IT" sz="2800" dirty="0">
              <a:latin typeface="+mj-lt"/>
            </a:rPr>
            <a:t> man</a:t>
          </a:r>
        </a:p>
      </dgm:t>
    </dgm:pt>
    <dgm:pt modelId="{0412C30B-560E-5649-9D43-B87BA03AC460}" type="parTrans" cxnId="{11D03989-38CF-7748-BB85-C359FA6A59D7}">
      <dgm:prSet/>
      <dgm:spPr/>
      <dgm:t>
        <a:bodyPr/>
        <a:lstStyle/>
        <a:p>
          <a:endParaRPr lang="it-IT" sz="2800"/>
        </a:p>
      </dgm:t>
    </dgm:pt>
    <dgm:pt modelId="{B52E07C4-28F2-F549-A902-499E6078C296}" type="sibTrans" cxnId="{11D03989-38CF-7748-BB85-C359FA6A59D7}">
      <dgm:prSet/>
      <dgm:spPr/>
      <dgm:t>
        <a:bodyPr/>
        <a:lstStyle/>
        <a:p>
          <a:endParaRPr lang="it-IT" sz="2800"/>
        </a:p>
      </dgm:t>
    </dgm:pt>
    <dgm:pt modelId="{0A9BBC18-0F69-A545-8FDE-B17DD4E80B91}" type="pres">
      <dgm:prSet presAssocID="{B016D770-B4E5-814F-9E3E-68080EBA38A3}" presName="Name0" presStyleCnt="0">
        <dgm:presLayoutVars>
          <dgm:chMax val="7"/>
          <dgm:chPref val="7"/>
          <dgm:dir/>
        </dgm:presLayoutVars>
      </dgm:prSet>
      <dgm:spPr/>
    </dgm:pt>
    <dgm:pt modelId="{DB2474D1-457A-074B-ADEA-8D77FB2869FF}" type="pres">
      <dgm:prSet presAssocID="{B016D770-B4E5-814F-9E3E-68080EBA38A3}" presName="Name1" presStyleCnt="0"/>
      <dgm:spPr/>
    </dgm:pt>
    <dgm:pt modelId="{4D68D6E8-D443-C44D-BD4F-4215C1E88F80}" type="pres">
      <dgm:prSet presAssocID="{A92127F5-E1D8-DB4D-9B06-3172E0D42068}" presName="picture_1" presStyleCnt="0"/>
      <dgm:spPr/>
    </dgm:pt>
    <dgm:pt modelId="{30C8A933-5E4E-3445-93AD-E89F495E31D8}" type="pres">
      <dgm:prSet presAssocID="{A92127F5-E1D8-DB4D-9B06-3172E0D42068}" presName="pictureRepeatNode" presStyleLbl="alignImgPlace1" presStyleIdx="0" presStyleCnt="4"/>
      <dgm:spPr/>
    </dgm:pt>
    <dgm:pt modelId="{C9C50ECE-531B-D74C-93F7-4ED320AE67D6}" type="pres">
      <dgm:prSet presAssocID="{4C43F131-A630-664C-8F79-DBCD53E53569}" presName="text_1" presStyleLbl="node1" presStyleIdx="0" presStyleCnt="0">
        <dgm:presLayoutVars>
          <dgm:bulletEnabled val="1"/>
        </dgm:presLayoutVars>
      </dgm:prSet>
      <dgm:spPr/>
    </dgm:pt>
    <dgm:pt modelId="{AFB66449-B090-F34C-9140-1E97525F078F}" type="pres">
      <dgm:prSet presAssocID="{46394D1A-1C6C-274A-8ADC-C2A1C3B7E376}" presName="picture_2" presStyleCnt="0"/>
      <dgm:spPr/>
    </dgm:pt>
    <dgm:pt modelId="{9C7B48BC-65E8-D046-BB38-D6B350901C9A}" type="pres">
      <dgm:prSet presAssocID="{46394D1A-1C6C-274A-8ADC-C2A1C3B7E376}" presName="pictureRepeatNode" presStyleLbl="alignImgPlace1" presStyleIdx="1" presStyleCnt="4"/>
      <dgm:spPr/>
    </dgm:pt>
    <dgm:pt modelId="{89229494-03BE-8341-A9FC-2DC068E36B4A}" type="pres">
      <dgm:prSet presAssocID="{7D073CA0-E725-D948-B5E3-94C098CAE38E}" presName="line_2" presStyleLbl="parChTrans1D1" presStyleIdx="0" presStyleCnt="3"/>
      <dgm:spPr/>
    </dgm:pt>
    <dgm:pt modelId="{44FD12AD-F24F-0A4C-ACDF-0C8C77E0045C}" type="pres">
      <dgm:prSet presAssocID="{7D073CA0-E725-D948-B5E3-94C098CAE38E}" presName="textparent_2" presStyleLbl="node1" presStyleIdx="0" presStyleCnt="0"/>
      <dgm:spPr/>
    </dgm:pt>
    <dgm:pt modelId="{E7A23762-DDE1-7E41-8EF6-89AC94226025}" type="pres">
      <dgm:prSet presAssocID="{7D073CA0-E725-D948-B5E3-94C098CAE38E}" presName="text_2" presStyleLbl="revTx" presStyleIdx="0" presStyleCnt="3">
        <dgm:presLayoutVars>
          <dgm:bulletEnabled val="1"/>
        </dgm:presLayoutVars>
      </dgm:prSet>
      <dgm:spPr/>
    </dgm:pt>
    <dgm:pt modelId="{1002EFBC-E643-FE41-8E72-B518F5A2B364}" type="pres">
      <dgm:prSet presAssocID="{A62EB4BE-ECEE-B840-99B3-0D319BE2CA96}" presName="picture_3" presStyleCnt="0"/>
      <dgm:spPr/>
    </dgm:pt>
    <dgm:pt modelId="{7A18AD3F-1363-5346-ADAD-5CA57BC7BE7C}" type="pres">
      <dgm:prSet presAssocID="{A62EB4BE-ECEE-B840-99B3-0D319BE2CA96}" presName="pictureRepeatNode" presStyleLbl="alignImgPlace1" presStyleIdx="2" presStyleCnt="4"/>
      <dgm:spPr/>
    </dgm:pt>
    <dgm:pt modelId="{3F538004-7A21-044A-9304-89984F5AA44A}" type="pres">
      <dgm:prSet presAssocID="{3457E80E-BC6E-1A4B-9144-D94482B22E31}" presName="line_3" presStyleLbl="parChTrans1D1" presStyleIdx="1" presStyleCnt="3"/>
      <dgm:spPr/>
    </dgm:pt>
    <dgm:pt modelId="{B39669FB-0863-AE40-AA0F-F12512F8EB89}" type="pres">
      <dgm:prSet presAssocID="{3457E80E-BC6E-1A4B-9144-D94482B22E31}" presName="textparent_3" presStyleLbl="node1" presStyleIdx="0" presStyleCnt="0"/>
      <dgm:spPr/>
    </dgm:pt>
    <dgm:pt modelId="{666CC165-0329-1044-ADC0-8962E64A6BD5}" type="pres">
      <dgm:prSet presAssocID="{3457E80E-BC6E-1A4B-9144-D94482B22E31}" presName="text_3" presStyleLbl="revTx" presStyleIdx="1" presStyleCnt="3">
        <dgm:presLayoutVars>
          <dgm:bulletEnabled val="1"/>
        </dgm:presLayoutVars>
      </dgm:prSet>
      <dgm:spPr/>
    </dgm:pt>
    <dgm:pt modelId="{010EBDDB-BC4E-BA47-899B-0C0BEAD28DDB}" type="pres">
      <dgm:prSet presAssocID="{B52E07C4-28F2-F549-A902-499E6078C296}" presName="picture_4" presStyleCnt="0"/>
      <dgm:spPr/>
    </dgm:pt>
    <dgm:pt modelId="{24DE03D6-6100-F142-A40F-7C726C1567BA}" type="pres">
      <dgm:prSet presAssocID="{B52E07C4-28F2-F549-A902-499E6078C296}" presName="pictureRepeatNode" presStyleLbl="alignImgPlace1" presStyleIdx="3" presStyleCnt="4"/>
      <dgm:spPr/>
    </dgm:pt>
    <dgm:pt modelId="{FAC57258-0322-8A45-9E9F-2199A4BB0D1C}" type="pres">
      <dgm:prSet presAssocID="{7117F584-0FFA-6647-B409-BF7A4E13C257}" presName="line_4" presStyleLbl="parChTrans1D1" presStyleIdx="2" presStyleCnt="3"/>
      <dgm:spPr/>
    </dgm:pt>
    <dgm:pt modelId="{E81729D1-34C2-B846-A124-13D81B6542C9}" type="pres">
      <dgm:prSet presAssocID="{7117F584-0FFA-6647-B409-BF7A4E13C257}" presName="textparent_4" presStyleLbl="node1" presStyleIdx="0" presStyleCnt="0"/>
      <dgm:spPr/>
    </dgm:pt>
    <dgm:pt modelId="{4773F684-636F-A747-B2BC-F708F43AFDAB}" type="pres">
      <dgm:prSet presAssocID="{7117F584-0FFA-6647-B409-BF7A4E13C257}" presName="text_4" presStyleLbl="revTx" presStyleIdx="2" presStyleCnt="3" custScaleX="177116">
        <dgm:presLayoutVars>
          <dgm:bulletEnabled val="1"/>
        </dgm:presLayoutVars>
      </dgm:prSet>
      <dgm:spPr/>
    </dgm:pt>
  </dgm:ptLst>
  <dgm:cxnLst>
    <dgm:cxn modelId="{3F8AF82D-2D57-F947-B917-882107F59053}" srcId="{B016D770-B4E5-814F-9E3E-68080EBA38A3}" destId="{7D073CA0-E725-D948-B5E3-94C098CAE38E}" srcOrd="1" destOrd="0" parTransId="{A168D759-7F32-B44F-B1AE-6C83D170CE25}" sibTransId="{46394D1A-1C6C-274A-8ADC-C2A1C3B7E376}"/>
    <dgm:cxn modelId="{E45D3947-4DF8-4D4F-821F-8BE9447E64D5}" type="presOf" srcId="{3457E80E-BC6E-1A4B-9144-D94482B22E31}" destId="{666CC165-0329-1044-ADC0-8962E64A6BD5}" srcOrd="0" destOrd="0" presId="urn:microsoft.com/office/officeart/2008/layout/CircularPictureCallout"/>
    <dgm:cxn modelId="{11A3C04B-5FB1-C54A-BAC8-16959BDF38D6}" srcId="{B016D770-B4E5-814F-9E3E-68080EBA38A3}" destId="{4C43F131-A630-664C-8F79-DBCD53E53569}" srcOrd="0" destOrd="0" parTransId="{ADD10C07-248C-6446-BA1A-87C4B5C14979}" sibTransId="{A92127F5-E1D8-DB4D-9B06-3172E0D42068}"/>
    <dgm:cxn modelId="{D1AC4E77-AF3E-6C49-B8E8-98DB75897E8D}" type="presOf" srcId="{7D073CA0-E725-D948-B5E3-94C098CAE38E}" destId="{E7A23762-DDE1-7E41-8EF6-89AC94226025}" srcOrd="0" destOrd="0" presId="urn:microsoft.com/office/officeart/2008/layout/CircularPictureCallout"/>
    <dgm:cxn modelId="{9BAAE77D-FE01-674B-8DF5-14501BA2228A}" srcId="{B016D770-B4E5-814F-9E3E-68080EBA38A3}" destId="{3457E80E-BC6E-1A4B-9144-D94482B22E31}" srcOrd="2" destOrd="0" parTransId="{F08C6231-5E40-5141-BECE-4415544F70CB}" sibTransId="{A62EB4BE-ECEE-B840-99B3-0D319BE2CA96}"/>
    <dgm:cxn modelId="{11D03989-38CF-7748-BB85-C359FA6A59D7}" srcId="{B016D770-B4E5-814F-9E3E-68080EBA38A3}" destId="{7117F584-0FFA-6647-B409-BF7A4E13C257}" srcOrd="3" destOrd="0" parTransId="{0412C30B-560E-5649-9D43-B87BA03AC460}" sibTransId="{B52E07C4-28F2-F549-A902-499E6078C296}"/>
    <dgm:cxn modelId="{A9176595-84E7-E742-9E13-604B93B524D6}" type="presOf" srcId="{A62EB4BE-ECEE-B840-99B3-0D319BE2CA96}" destId="{7A18AD3F-1363-5346-ADAD-5CA57BC7BE7C}" srcOrd="0" destOrd="0" presId="urn:microsoft.com/office/officeart/2008/layout/CircularPictureCallout"/>
    <dgm:cxn modelId="{9EAEC4B1-C92D-3747-A3A2-92C276CBD3FA}" type="presOf" srcId="{B016D770-B4E5-814F-9E3E-68080EBA38A3}" destId="{0A9BBC18-0F69-A545-8FDE-B17DD4E80B91}" srcOrd="0" destOrd="0" presId="urn:microsoft.com/office/officeart/2008/layout/CircularPictureCallout"/>
    <dgm:cxn modelId="{5CF4B3B4-C893-904C-9D80-0C1D67872BF6}" type="presOf" srcId="{B52E07C4-28F2-F549-A902-499E6078C296}" destId="{24DE03D6-6100-F142-A40F-7C726C1567BA}" srcOrd="0" destOrd="0" presId="urn:microsoft.com/office/officeart/2008/layout/CircularPictureCallout"/>
    <dgm:cxn modelId="{338390C3-8499-1B43-B96D-FC5BC1F8A8F5}" type="presOf" srcId="{46394D1A-1C6C-274A-8ADC-C2A1C3B7E376}" destId="{9C7B48BC-65E8-D046-BB38-D6B350901C9A}" srcOrd="0" destOrd="0" presId="urn:microsoft.com/office/officeart/2008/layout/CircularPictureCallout"/>
    <dgm:cxn modelId="{AF4D56D9-5D20-774E-BEDB-A09E26FF5E49}" type="presOf" srcId="{A92127F5-E1D8-DB4D-9B06-3172E0D42068}" destId="{30C8A933-5E4E-3445-93AD-E89F495E31D8}" srcOrd="0" destOrd="0" presId="urn:microsoft.com/office/officeart/2008/layout/CircularPictureCallout"/>
    <dgm:cxn modelId="{84014CE1-F109-DD4E-A3ED-2B721A9584D5}" type="presOf" srcId="{4C43F131-A630-664C-8F79-DBCD53E53569}" destId="{C9C50ECE-531B-D74C-93F7-4ED320AE67D6}" srcOrd="0" destOrd="0" presId="urn:microsoft.com/office/officeart/2008/layout/CircularPictureCallout"/>
    <dgm:cxn modelId="{13497EF5-1A36-3A49-B99D-304F829DC287}" type="presOf" srcId="{7117F584-0FFA-6647-B409-BF7A4E13C257}" destId="{4773F684-636F-A747-B2BC-F708F43AFDAB}" srcOrd="0" destOrd="0" presId="urn:microsoft.com/office/officeart/2008/layout/CircularPictureCallout"/>
    <dgm:cxn modelId="{E4C0EEC7-8851-1344-99E3-0C6CF6E2F98E}" type="presParOf" srcId="{0A9BBC18-0F69-A545-8FDE-B17DD4E80B91}" destId="{DB2474D1-457A-074B-ADEA-8D77FB2869FF}" srcOrd="0" destOrd="0" presId="urn:microsoft.com/office/officeart/2008/layout/CircularPictureCallout"/>
    <dgm:cxn modelId="{5BB8F3FA-54B6-C84F-840F-20E5576C06FE}" type="presParOf" srcId="{DB2474D1-457A-074B-ADEA-8D77FB2869FF}" destId="{4D68D6E8-D443-C44D-BD4F-4215C1E88F80}" srcOrd="0" destOrd="0" presId="urn:microsoft.com/office/officeart/2008/layout/CircularPictureCallout"/>
    <dgm:cxn modelId="{184B2679-6B75-E047-8458-7196CC0AEDA0}" type="presParOf" srcId="{4D68D6E8-D443-C44D-BD4F-4215C1E88F80}" destId="{30C8A933-5E4E-3445-93AD-E89F495E31D8}" srcOrd="0" destOrd="0" presId="urn:microsoft.com/office/officeart/2008/layout/CircularPictureCallout"/>
    <dgm:cxn modelId="{B066BE6E-D0AB-1841-BCAE-3567A646B630}" type="presParOf" srcId="{DB2474D1-457A-074B-ADEA-8D77FB2869FF}" destId="{C9C50ECE-531B-D74C-93F7-4ED320AE67D6}" srcOrd="1" destOrd="0" presId="urn:microsoft.com/office/officeart/2008/layout/CircularPictureCallout"/>
    <dgm:cxn modelId="{D7CA35E5-81F2-A74F-827B-A3861E9CDB86}" type="presParOf" srcId="{DB2474D1-457A-074B-ADEA-8D77FB2869FF}" destId="{AFB66449-B090-F34C-9140-1E97525F078F}" srcOrd="2" destOrd="0" presId="urn:microsoft.com/office/officeart/2008/layout/CircularPictureCallout"/>
    <dgm:cxn modelId="{672882B9-AA15-9B46-A7D3-6F30E8FB24EA}" type="presParOf" srcId="{AFB66449-B090-F34C-9140-1E97525F078F}" destId="{9C7B48BC-65E8-D046-BB38-D6B350901C9A}" srcOrd="0" destOrd="0" presId="urn:microsoft.com/office/officeart/2008/layout/CircularPictureCallout"/>
    <dgm:cxn modelId="{31B81074-DEC7-5142-9351-88715A850A05}" type="presParOf" srcId="{DB2474D1-457A-074B-ADEA-8D77FB2869FF}" destId="{89229494-03BE-8341-A9FC-2DC068E36B4A}" srcOrd="3" destOrd="0" presId="urn:microsoft.com/office/officeart/2008/layout/CircularPictureCallout"/>
    <dgm:cxn modelId="{C94C73F5-9119-F74D-AA3B-B03BDC4977B9}" type="presParOf" srcId="{DB2474D1-457A-074B-ADEA-8D77FB2869FF}" destId="{44FD12AD-F24F-0A4C-ACDF-0C8C77E0045C}" srcOrd="4" destOrd="0" presId="urn:microsoft.com/office/officeart/2008/layout/CircularPictureCallout"/>
    <dgm:cxn modelId="{56564BA2-FDBB-104D-A7FD-D0B6D03C7864}" type="presParOf" srcId="{44FD12AD-F24F-0A4C-ACDF-0C8C77E0045C}" destId="{E7A23762-DDE1-7E41-8EF6-89AC94226025}" srcOrd="0" destOrd="0" presId="urn:microsoft.com/office/officeart/2008/layout/CircularPictureCallout"/>
    <dgm:cxn modelId="{59841739-F67F-EC41-B6AE-C63E68C2370C}" type="presParOf" srcId="{DB2474D1-457A-074B-ADEA-8D77FB2869FF}" destId="{1002EFBC-E643-FE41-8E72-B518F5A2B364}" srcOrd="5" destOrd="0" presId="urn:microsoft.com/office/officeart/2008/layout/CircularPictureCallout"/>
    <dgm:cxn modelId="{A01075BC-5624-6349-A528-86300F3E5CF2}" type="presParOf" srcId="{1002EFBC-E643-FE41-8E72-B518F5A2B364}" destId="{7A18AD3F-1363-5346-ADAD-5CA57BC7BE7C}" srcOrd="0" destOrd="0" presId="urn:microsoft.com/office/officeart/2008/layout/CircularPictureCallout"/>
    <dgm:cxn modelId="{2FF229B5-7A1D-F94C-A749-C578A6A56D33}" type="presParOf" srcId="{DB2474D1-457A-074B-ADEA-8D77FB2869FF}" destId="{3F538004-7A21-044A-9304-89984F5AA44A}" srcOrd="6" destOrd="0" presId="urn:microsoft.com/office/officeart/2008/layout/CircularPictureCallout"/>
    <dgm:cxn modelId="{819D1B0B-413C-5145-968E-52C64AF28D50}" type="presParOf" srcId="{DB2474D1-457A-074B-ADEA-8D77FB2869FF}" destId="{B39669FB-0863-AE40-AA0F-F12512F8EB89}" srcOrd="7" destOrd="0" presId="urn:microsoft.com/office/officeart/2008/layout/CircularPictureCallout"/>
    <dgm:cxn modelId="{7C26CCD6-EB8C-BC45-9D27-3CA9FE6ED980}" type="presParOf" srcId="{B39669FB-0863-AE40-AA0F-F12512F8EB89}" destId="{666CC165-0329-1044-ADC0-8962E64A6BD5}" srcOrd="0" destOrd="0" presId="urn:microsoft.com/office/officeart/2008/layout/CircularPictureCallout"/>
    <dgm:cxn modelId="{6A60C34E-244F-C84E-ABA8-E45CCD3D93D9}" type="presParOf" srcId="{DB2474D1-457A-074B-ADEA-8D77FB2869FF}" destId="{010EBDDB-BC4E-BA47-899B-0C0BEAD28DDB}" srcOrd="8" destOrd="0" presId="urn:microsoft.com/office/officeart/2008/layout/CircularPictureCallout"/>
    <dgm:cxn modelId="{759ED08F-C036-CF40-AAB9-AE5E344885AA}" type="presParOf" srcId="{010EBDDB-BC4E-BA47-899B-0C0BEAD28DDB}" destId="{24DE03D6-6100-F142-A40F-7C726C1567BA}" srcOrd="0" destOrd="0" presId="urn:microsoft.com/office/officeart/2008/layout/CircularPictureCallout"/>
    <dgm:cxn modelId="{A67544DC-B09C-D345-AA3D-40332B58ADEF}" type="presParOf" srcId="{DB2474D1-457A-074B-ADEA-8D77FB2869FF}" destId="{FAC57258-0322-8A45-9E9F-2199A4BB0D1C}" srcOrd="9" destOrd="0" presId="urn:microsoft.com/office/officeart/2008/layout/CircularPictureCallout"/>
    <dgm:cxn modelId="{04309730-90F9-F348-8206-04FC1DE5A0C1}" type="presParOf" srcId="{DB2474D1-457A-074B-ADEA-8D77FB2869FF}" destId="{E81729D1-34C2-B846-A124-13D81B6542C9}" srcOrd="10" destOrd="0" presId="urn:microsoft.com/office/officeart/2008/layout/CircularPictureCallout"/>
    <dgm:cxn modelId="{ABFA1356-F401-074E-B28E-DB46A6C981C0}" type="presParOf" srcId="{E81729D1-34C2-B846-A124-13D81B6542C9}" destId="{4773F684-636F-A747-B2BC-F708F43AFDAB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175B41-C5CA-3240-AFD6-537FAE4EAF8B}" type="doc">
      <dgm:prSet loTypeId="urn:microsoft.com/office/officeart/2005/8/layout/defaul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10DB96C2-B35A-4E4E-9A78-69BF16E2D257}">
      <dgm:prSet phldrT="[Testo]"/>
      <dgm:spPr/>
      <dgm:t>
        <a:bodyPr/>
        <a:lstStyle/>
        <a:p>
          <a:r>
            <a:rPr lang="it-IT" b="0" dirty="0" err="1">
              <a:latin typeface="+mj-lt"/>
            </a:rPr>
            <a:t>Neck</a:t>
          </a:r>
          <a:r>
            <a:rPr lang="it-IT" b="0" dirty="0">
              <a:latin typeface="+mj-lt"/>
            </a:rPr>
            <a:t> and </a:t>
          </a:r>
          <a:r>
            <a:rPr lang="it-IT" b="0" dirty="0" err="1">
              <a:latin typeface="+mj-lt"/>
            </a:rPr>
            <a:t>throath</a:t>
          </a:r>
          <a:r>
            <a:rPr lang="it-IT" b="0" dirty="0">
              <a:latin typeface="+mj-lt"/>
            </a:rPr>
            <a:t> </a:t>
          </a:r>
        </a:p>
      </dgm:t>
    </dgm:pt>
    <dgm:pt modelId="{A6D64C3A-9C13-DD48-9AFC-2A3EB6CE487E}" type="parTrans" cxnId="{85F77402-E931-0145-B1D4-A0E43F0F307B}">
      <dgm:prSet/>
      <dgm:spPr/>
      <dgm:t>
        <a:bodyPr/>
        <a:lstStyle/>
        <a:p>
          <a:endParaRPr lang="it-IT" sz="2400" b="0">
            <a:latin typeface="+mj-lt"/>
          </a:endParaRPr>
        </a:p>
      </dgm:t>
    </dgm:pt>
    <dgm:pt modelId="{C72687EF-0055-8146-ADDB-8EE589702D58}" type="sibTrans" cxnId="{85F77402-E931-0145-B1D4-A0E43F0F307B}">
      <dgm:prSet/>
      <dgm:spPr/>
      <dgm:t>
        <a:bodyPr/>
        <a:lstStyle/>
        <a:p>
          <a:endParaRPr lang="it-IT" b="0">
            <a:latin typeface="+mj-lt"/>
          </a:endParaRPr>
        </a:p>
      </dgm:t>
    </dgm:pt>
    <dgm:pt modelId="{4211DC99-DB3A-9D46-A065-4A1DD73C8C09}">
      <dgm:prSet phldrT="[Testo]"/>
      <dgm:spPr/>
      <dgm:t>
        <a:bodyPr/>
        <a:lstStyle/>
        <a:p>
          <a:r>
            <a:rPr lang="it-IT" b="0">
              <a:latin typeface="+mj-lt"/>
            </a:rPr>
            <a:t>Arms</a:t>
          </a:r>
        </a:p>
      </dgm:t>
    </dgm:pt>
    <dgm:pt modelId="{05FA507F-B2FD-5A49-9250-38432C2BA49D}" type="parTrans" cxnId="{34C213BD-0B58-C54A-80E0-E73CC8DA4E55}">
      <dgm:prSet/>
      <dgm:spPr/>
      <dgm:t>
        <a:bodyPr/>
        <a:lstStyle/>
        <a:p>
          <a:endParaRPr lang="it-IT" sz="2400" b="0">
            <a:latin typeface="+mj-lt"/>
          </a:endParaRPr>
        </a:p>
      </dgm:t>
    </dgm:pt>
    <dgm:pt modelId="{93EB0DEE-7336-4343-95B2-953D45B5D747}" type="sibTrans" cxnId="{34C213BD-0B58-C54A-80E0-E73CC8DA4E55}">
      <dgm:prSet/>
      <dgm:spPr/>
      <dgm:t>
        <a:bodyPr/>
        <a:lstStyle/>
        <a:p>
          <a:endParaRPr lang="it-IT" b="0">
            <a:latin typeface="+mj-lt"/>
          </a:endParaRPr>
        </a:p>
      </dgm:t>
    </dgm:pt>
    <dgm:pt modelId="{70AC515F-243C-AD44-9ECE-E50442381969}">
      <dgm:prSet phldrT="[Testo]"/>
      <dgm:spPr/>
      <dgm:t>
        <a:bodyPr/>
        <a:lstStyle/>
        <a:p>
          <a:r>
            <a:rPr lang="it-IT" b="0" dirty="0" err="1">
              <a:latin typeface="+mj-lt"/>
            </a:rPr>
            <a:t>Epigastric</a:t>
          </a:r>
          <a:endParaRPr lang="it-IT" b="0" dirty="0">
            <a:latin typeface="+mj-lt"/>
          </a:endParaRPr>
        </a:p>
      </dgm:t>
    </dgm:pt>
    <dgm:pt modelId="{969D7044-EF85-464C-9590-7184D432675A}" type="parTrans" cxnId="{A03E408C-CEC9-7649-983E-33FF17A54C45}">
      <dgm:prSet/>
      <dgm:spPr/>
      <dgm:t>
        <a:bodyPr/>
        <a:lstStyle/>
        <a:p>
          <a:endParaRPr lang="it-IT" sz="2400" b="0">
            <a:latin typeface="+mj-lt"/>
          </a:endParaRPr>
        </a:p>
      </dgm:t>
    </dgm:pt>
    <dgm:pt modelId="{D98C4EA4-30AA-344C-8CB0-3D29FD3FBFF9}" type="sibTrans" cxnId="{A03E408C-CEC9-7649-983E-33FF17A54C45}">
      <dgm:prSet/>
      <dgm:spPr/>
      <dgm:t>
        <a:bodyPr/>
        <a:lstStyle/>
        <a:p>
          <a:endParaRPr lang="it-IT" b="0">
            <a:latin typeface="+mj-lt"/>
          </a:endParaRPr>
        </a:p>
      </dgm:t>
    </dgm:pt>
    <dgm:pt modelId="{C28607E2-6311-8A4E-92CA-3BBE59894BE2}">
      <dgm:prSet phldrT="[Testo]"/>
      <dgm:spPr/>
      <dgm:t>
        <a:bodyPr/>
        <a:lstStyle/>
        <a:p>
          <a:r>
            <a:rPr lang="it-IT" b="0">
              <a:latin typeface="+mj-lt"/>
            </a:rPr>
            <a:t>Behind the back</a:t>
          </a:r>
        </a:p>
      </dgm:t>
    </dgm:pt>
    <dgm:pt modelId="{436BCED9-9B9C-4046-B839-F5BAD50426C5}" type="parTrans" cxnId="{681C4E7B-9B8B-DA48-9B64-9F1F66B02441}">
      <dgm:prSet/>
      <dgm:spPr/>
      <dgm:t>
        <a:bodyPr/>
        <a:lstStyle/>
        <a:p>
          <a:endParaRPr lang="it-IT" sz="2400" b="0">
            <a:latin typeface="+mj-lt"/>
          </a:endParaRPr>
        </a:p>
      </dgm:t>
    </dgm:pt>
    <dgm:pt modelId="{41E9E751-6B5C-C34A-B09F-1B0E9120A229}" type="sibTrans" cxnId="{681C4E7B-9B8B-DA48-9B64-9F1F66B02441}">
      <dgm:prSet/>
      <dgm:spPr/>
      <dgm:t>
        <a:bodyPr/>
        <a:lstStyle/>
        <a:p>
          <a:endParaRPr lang="it-IT" b="0">
            <a:latin typeface="+mj-lt"/>
          </a:endParaRPr>
        </a:p>
      </dgm:t>
    </dgm:pt>
    <dgm:pt modelId="{7F042E50-0C1A-4547-B433-BB01DB98EEED}">
      <dgm:prSet phldrT="[Testo]"/>
      <dgm:spPr/>
      <dgm:t>
        <a:bodyPr/>
        <a:lstStyle/>
        <a:p>
          <a:r>
            <a:rPr lang="it-IT" b="0">
              <a:latin typeface="+mj-lt"/>
            </a:rPr>
            <a:t>Jaw</a:t>
          </a:r>
        </a:p>
      </dgm:t>
    </dgm:pt>
    <dgm:pt modelId="{2C2655CC-3767-0A49-B919-22D45B0A769B}" type="parTrans" cxnId="{AC3EAA1A-B53A-8142-873D-C16194EB63E1}">
      <dgm:prSet/>
      <dgm:spPr/>
      <dgm:t>
        <a:bodyPr/>
        <a:lstStyle/>
        <a:p>
          <a:endParaRPr lang="it-IT" sz="2400" b="0"/>
        </a:p>
      </dgm:t>
    </dgm:pt>
    <dgm:pt modelId="{332898C2-B8C2-8C46-A9ED-4A22E6E1D647}" type="sibTrans" cxnId="{AC3EAA1A-B53A-8142-873D-C16194EB63E1}">
      <dgm:prSet/>
      <dgm:spPr/>
      <dgm:t>
        <a:bodyPr/>
        <a:lstStyle/>
        <a:p>
          <a:endParaRPr lang="it-IT" b="0"/>
        </a:p>
      </dgm:t>
    </dgm:pt>
    <dgm:pt modelId="{228A01A4-EFFA-4949-AE60-C2E882377295}">
      <dgm:prSet phldrT="[Testo]"/>
      <dgm:spPr/>
      <dgm:t>
        <a:bodyPr/>
        <a:lstStyle/>
        <a:p>
          <a:r>
            <a:rPr lang="it-IT" b="0">
              <a:latin typeface="+mj-lt"/>
            </a:rPr>
            <a:t>Chest</a:t>
          </a:r>
        </a:p>
      </dgm:t>
    </dgm:pt>
    <dgm:pt modelId="{58659A58-6529-784A-9D23-FEEF5DA8C0FD}" type="parTrans" cxnId="{EDABBB61-6361-3741-A088-6B73C99C1CF0}">
      <dgm:prSet/>
      <dgm:spPr/>
      <dgm:t>
        <a:bodyPr/>
        <a:lstStyle/>
        <a:p>
          <a:endParaRPr lang="it-IT" sz="2400" b="0"/>
        </a:p>
      </dgm:t>
    </dgm:pt>
    <dgm:pt modelId="{ECCB0035-F9AD-A442-A50F-704EAB51BAF7}" type="sibTrans" cxnId="{EDABBB61-6361-3741-A088-6B73C99C1CF0}">
      <dgm:prSet/>
      <dgm:spPr/>
      <dgm:t>
        <a:bodyPr/>
        <a:lstStyle/>
        <a:p>
          <a:endParaRPr lang="it-IT" b="0"/>
        </a:p>
      </dgm:t>
    </dgm:pt>
    <dgm:pt modelId="{3957D19D-BF68-AD4E-AF22-FA20B3BB91B9}" type="pres">
      <dgm:prSet presAssocID="{91175B41-C5CA-3240-AFD6-537FAE4EAF8B}" presName="diagram" presStyleCnt="0">
        <dgm:presLayoutVars>
          <dgm:dir/>
          <dgm:resizeHandles val="exact"/>
        </dgm:presLayoutVars>
      </dgm:prSet>
      <dgm:spPr/>
    </dgm:pt>
    <dgm:pt modelId="{58F1E9C5-E71F-E34D-A09B-A99AB4E184A3}" type="pres">
      <dgm:prSet presAssocID="{228A01A4-EFFA-4949-AE60-C2E882377295}" presName="node" presStyleLbl="node1" presStyleIdx="0" presStyleCnt="6">
        <dgm:presLayoutVars>
          <dgm:bulletEnabled val="1"/>
        </dgm:presLayoutVars>
      </dgm:prSet>
      <dgm:spPr/>
    </dgm:pt>
    <dgm:pt modelId="{AEF1DA4F-28E6-B84C-9D98-9B45448BF11C}" type="pres">
      <dgm:prSet presAssocID="{ECCB0035-F9AD-A442-A50F-704EAB51BAF7}" presName="sibTrans" presStyleCnt="0"/>
      <dgm:spPr/>
    </dgm:pt>
    <dgm:pt modelId="{EF610055-0D65-FC42-A84D-DA4163FE1952}" type="pres">
      <dgm:prSet presAssocID="{10DB96C2-B35A-4E4E-9A78-69BF16E2D257}" presName="node" presStyleLbl="node1" presStyleIdx="1" presStyleCnt="6">
        <dgm:presLayoutVars>
          <dgm:bulletEnabled val="1"/>
        </dgm:presLayoutVars>
      </dgm:prSet>
      <dgm:spPr/>
    </dgm:pt>
    <dgm:pt modelId="{5C7A8E28-2EA3-5D44-8834-55615E4347CE}" type="pres">
      <dgm:prSet presAssocID="{C72687EF-0055-8146-ADDB-8EE589702D58}" presName="sibTrans" presStyleCnt="0"/>
      <dgm:spPr/>
    </dgm:pt>
    <dgm:pt modelId="{B4C1E3D1-9CA9-2142-8D90-C3EB515855C2}" type="pres">
      <dgm:prSet presAssocID="{4211DC99-DB3A-9D46-A065-4A1DD73C8C09}" presName="node" presStyleLbl="node1" presStyleIdx="2" presStyleCnt="6">
        <dgm:presLayoutVars>
          <dgm:bulletEnabled val="1"/>
        </dgm:presLayoutVars>
      </dgm:prSet>
      <dgm:spPr/>
    </dgm:pt>
    <dgm:pt modelId="{1192E132-8A26-EC40-95BB-002527358F6D}" type="pres">
      <dgm:prSet presAssocID="{93EB0DEE-7336-4343-95B2-953D45B5D747}" presName="sibTrans" presStyleCnt="0"/>
      <dgm:spPr/>
    </dgm:pt>
    <dgm:pt modelId="{51A3810D-E68E-C24E-B006-00B0F293A2C8}" type="pres">
      <dgm:prSet presAssocID="{70AC515F-243C-AD44-9ECE-E50442381969}" presName="node" presStyleLbl="node1" presStyleIdx="3" presStyleCnt="6">
        <dgm:presLayoutVars>
          <dgm:bulletEnabled val="1"/>
        </dgm:presLayoutVars>
      </dgm:prSet>
      <dgm:spPr/>
    </dgm:pt>
    <dgm:pt modelId="{1476A3C5-0C38-BF4D-83A5-FA1E99E05F2B}" type="pres">
      <dgm:prSet presAssocID="{D98C4EA4-30AA-344C-8CB0-3D29FD3FBFF9}" presName="sibTrans" presStyleCnt="0"/>
      <dgm:spPr/>
    </dgm:pt>
    <dgm:pt modelId="{1A9DEF87-6D07-9848-BE90-5B517537AEBC}" type="pres">
      <dgm:prSet presAssocID="{C28607E2-6311-8A4E-92CA-3BBE59894BE2}" presName="node" presStyleLbl="node1" presStyleIdx="4" presStyleCnt="6">
        <dgm:presLayoutVars>
          <dgm:bulletEnabled val="1"/>
        </dgm:presLayoutVars>
      </dgm:prSet>
      <dgm:spPr/>
    </dgm:pt>
    <dgm:pt modelId="{AB07792E-D744-744B-B544-92033F1624CC}" type="pres">
      <dgm:prSet presAssocID="{41E9E751-6B5C-C34A-B09F-1B0E9120A229}" presName="sibTrans" presStyleCnt="0"/>
      <dgm:spPr/>
    </dgm:pt>
    <dgm:pt modelId="{F054668E-0B2E-7D43-9ED2-69FD4FC1807D}" type="pres">
      <dgm:prSet presAssocID="{7F042E50-0C1A-4547-B433-BB01DB98EEED}" presName="node" presStyleLbl="node1" presStyleIdx="5" presStyleCnt="6">
        <dgm:presLayoutVars>
          <dgm:bulletEnabled val="1"/>
        </dgm:presLayoutVars>
      </dgm:prSet>
      <dgm:spPr/>
    </dgm:pt>
  </dgm:ptLst>
  <dgm:cxnLst>
    <dgm:cxn modelId="{85F77402-E931-0145-B1D4-A0E43F0F307B}" srcId="{91175B41-C5CA-3240-AFD6-537FAE4EAF8B}" destId="{10DB96C2-B35A-4E4E-9A78-69BF16E2D257}" srcOrd="1" destOrd="0" parTransId="{A6D64C3A-9C13-DD48-9AFC-2A3EB6CE487E}" sibTransId="{C72687EF-0055-8146-ADDB-8EE589702D58}"/>
    <dgm:cxn modelId="{04769717-D546-2549-B6D7-765BB37C4668}" type="presOf" srcId="{C28607E2-6311-8A4E-92CA-3BBE59894BE2}" destId="{1A9DEF87-6D07-9848-BE90-5B517537AEBC}" srcOrd="0" destOrd="0" presId="urn:microsoft.com/office/officeart/2005/8/layout/default"/>
    <dgm:cxn modelId="{AC3EAA1A-B53A-8142-873D-C16194EB63E1}" srcId="{91175B41-C5CA-3240-AFD6-537FAE4EAF8B}" destId="{7F042E50-0C1A-4547-B433-BB01DB98EEED}" srcOrd="5" destOrd="0" parTransId="{2C2655CC-3767-0A49-B919-22D45B0A769B}" sibTransId="{332898C2-B8C2-8C46-A9ED-4A22E6E1D647}"/>
    <dgm:cxn modelId="{20AA105D-6B22-5644-8B42-FB46A799198F}" type="presOf" srcId="{7F042E50-0C1A-4547-B433-BB01DB98EEED}" destId="{F054668E-0B2E-7D43-9ED2-69FD4FC1807D}" srcOrd="0" destOrd="0" presId="urn:microsoft.com/office/officeart/2005/8/layout/default"/>
    <dgm:cxn modelId="{EDABBB61-6361-3741-A088-6B73C99C1CF0}" srcId="{91175B41-C5CA-3240-AFD6-537FAE4EAF8B}" destId="{228A01A4-EFFA-4949-AE60-C2E882377295}" srcOrd="0" destOrd="0" parTransId="{58659A58-6529-784A-9D23-FEEF5DA8C0FD}" sibTransId="{ECCB0035-F9AD-A442-A50F-704EAB51BAF7}"/>
    <dgm:cxn modelId="{D98F0A48-4CA6-A34B-BC59-8042C37371E4}" type="presOf" srcId="{10DB96C2-B35A-4E4E-9A78-69BF16E2D257}" destId="{EF610055-0D65-FC42-A84D-DA4163FE1952}" srcOrd="0" destOrd="0" presId="urn:microsoft.com/office/officeart/2005/8/layout/default"/>
    <dgm:cxn modelId="{681C4E7B-9B8B-DA48-9B64-9F1F66B02441}" srcId="{91175B41-C5CA-3240-AFD6-537FAE4EAF8B}" destId="{C28607E2-6311-8A4E-92CA-3BBE59894BE2}" srcOrd="4" destOrd="0" parTransId="{436BCED9-9B9C-4046-B839-F5BAD50426C5}" sibTransId="{41E9E751-6B5C-C34A-B09F-1B0E9120A229}"/>
    <dgm:cxn modelId="{A03E408C-CEC9-7649-983E-33FF17A54C45}" srcId="{91175B41-C5CA-3240-AFD6-537FAE4EAF8B}" destId="{70AC515F-243C-AD44-9ECE-E50442381969}" srcOrd="3" destOrd="0" parTransId="{969D7044-EF85-464C-9590-7184D432675A}" sibTransId="{D98C4EA4-30AA-344C-8CB0-3D29FD3FBFF9}"/>
    <dgm:cxn modelId="{DC433592-F0E0-BB4C-831F-90CAE1F7D7F6}" type="presOf" srcId="{70AC515F-243C-AD44-9ECE-E50442381969}" destId="{51A3810D-E68E-C24E-B006-00B0F293A2C8}" srcOrd="0" destOrd="0" presId="urn:microsoft.com/office/officeart/2005/8/layout/default"/>
    <dgm:cxn modelId="{4CA6A3B7-2A94-8A42-A78C-F35616C00B74}" type="presOf" srcId="{91175B41-C5CA-3240-AFD6-537FAE4EAF8B}" destId="{3957D19D-BF68-AD4E-AF22-FA20B3BB91B9}" srcOrd="0" destOrd="0" presId="urn:microsoft.com/office/officeart/2005/8/layout/default"/>
    <dgm:cxn modelId="{1B551FB9-D5B0-B744-B571-DB7C119DC59A}" type="presOf" srcId="{4211DC99-DB3A-9D46-A065-4A1DD73C8C09}" destId="{B4C1E3D1-9CA9-2142-8D90-C3EB515855C2}" srcOrd="0" destOrd="0" presId="urn:microsoft.com/office/officeart/2005/8/layout/default"/>
    <dgm:cxn modelId="{34C213BD-0B58-C54A-80E0-E73CC8DA4E55}" srcId="{91175B41-C5CA-3240-AFD6-537FAE4EAF8B}" destId="{4211DC99-DB3A-9D46-A065-4A1DD73C8C09}" srcOrd="2" destOrd="0" parTransId="{05FA507F-B2FD-5A49-9250-38432C2BA49D}" sibTransId="{93EB0DEE-7336-4343-95B2-953D45B5D747}"/>
    <dgm:cxn modelId="{289F2FDC-3618-C240-93A2-483B7DBC442B}" type="presOf" srcId="{228A01A4-EFFA-4949-AE60-C2E882377295}" destId="{58F1E9C5-E71F-E34D-A09B-A99AB4E184A3}" srcOrd="0" destOrd="0" presId="urn:microsoft.com/office/officeart/2005/8/layout/default"/>
    <dgm:cxn modelId="{4595F9B3-C565-4B4E-8AD0-FFD6410EDC57}" type="presParOf" srcId="{3957D19D-BF68-AD4E-AF22-FA20B3BB91B9}" destId="{58F1E9C5-E71F-E34D-A09B-A99AB4E184A3}" srcOrd="0" destOrd="0" presId="urn:microsoft.com/office/officeart/2005/8/layout/default"/>
    <dgm:cxn modelId="{41927A9E-E862-1747-885A-9821ABC5E416}" type="presParOf" srcId="{3957D19D-BF68-AD4E-AF22-FA20B3BB91B9}" destId="{AEF1DA4F-28E6-B84C-9D98-9B45448BF11C}" srcOrd="1" destOrd="0" presId="urn:microsoft.com/office/officeart/2005/8/layout/default"/>
    <dgm:cxn modelId="{FCD8F5D2-A4D0-B943-AB42-0721D8FC8F5B}" type="presParOf" srcId="{3957D19D-BF68-AD4E-AF22-FA20B3BB91B9}" destId="{EF610055-0D65-FC42-A84D-DA4163FE1952}" srcOrd="2" destOrd="0" presId="urn:microsoft.com/office/officeart/2005/8/layout/default"/>
    <dgm:cxn modelId="{399E7C03-5BFB-D04A-8519-B276BE3326AA}" type="presParOf" srcId="{3957D19D-BF68-AD4E-AF22-FA20B3BB91B9}" destId="{5C7A8E28-2EA3-5D44-8834-55615E4347CE}" srcOrd="3" destOrd="0" presId="urn:microsoft.com/office/officeart/2005/8/layout/default"/>
    <dgm:cxn modelId="{2C3C4903-7DAD-BC40-9D08-59E1CE70CBEE}" type="presParOf" srcId="{3957D19D-BF68-AD4E-AF22-FA20B3BB91B9}" destId="{B4C1E3D1-9CA9-2142-8D90-C3EB515855C2}" srcOrd="4" destOrd="0" presId="urn:microsoft.com/office/officeart/2005/8/layout/default"/>
    <dgm:cxn modelId="{5FEB65C5-3217-2545-98A9-56D0A48D7335}" type="presParOf" srcId="{3957D19D-BF68-AD4E-AF22-FA20B3BB91B9}" destId="{1192E132-8A26-EC40-95BB-002527358F6D}" srcOrd="5" destOrd="0" presId="urn:microsoft.com/office/officeart/2005/8/layout/default"/>
    <dgm:cxn modelId="{A3EA15F4-BBB7-0744-94EB-94AA30D75DE8}" type="presParOf" srcId="{3957D19D-BF68-AD4E-AF22-FA20B3BB91B9}" destId="{51A3810D-E68E-C24E-B006-00B0F293A2C8}" srcOrd="6" destOrd="0" presId="urn:microsoft.com/office/officeart/2005/8/layout/default"/>
    <dgm:cxn modelId="{A629866E-B98B-4F48-8EE5-C408E542BCC8}" type="presParOf" srcId="{3957D19D-BF68-AD4E-AF22-FA20B3BB91B9}" destId="{1476A3C5-0C38-BF4D-83A5-FA1E99E05F2B}" srcOrd="7" destOrd="0" presId="urn:microsoft.com/office/officeart/2005/8/layout/default"/>
    <dgm:cxn modelId="{6EE6ABFD-757D-ED48-9BA2-912D4F6CA7AD}" type="presParOf" srcId="{3957D19D-BF68-AD4E-AF22-FA20B3BB91B9}" destId="{1A9DEF87-6D07-9848-BE90-5B517537AEBC}" srcOrd="8" destOrd="0" presId="urn:microsoft.com/office/officeart/2005/8/layout/default"/>
    <dgm:cxn modelId="{24E34AF2-5362-3042-9363-E1319D75BBF0}" type="presParOf" srcId="{3957D19D-BF68-AD4E-AF22-FA20B3BB91B9}" destId="{AB07792E-D744-744B-B544-92033F1624CC}" srcOrd="9" destOrd="0" presId="urn:microsoft.com/office/officeart/2005/8/layout/default"/>
    <dgm:cxn modelId="{B0FCC43B-2068-4343-96C5-9802DB55C141}" type="presParOf" srcId="{3957D19D-BF68-AD4E-AF22-FA20B3BB91B9}" destId="{F054668E-0B2E-7D43-9ED2-69FD4FC1807D}" srcOrd="1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175B41-C5CA-3240-AFD6-537FAE4EAF8B}" type="doc">
      <dgm:prSet loTypeId="urn:microsoft.com/office/officeart/2005/8/layout/venn3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10DB96C2-B35A-4E4E-9A78-69BF16E2D257}">
      <dgm:prSet phldrT="[Testo]"/>
      <dgm:spPr/>
      <dgm:t>
        <a:bodyPr/>
        <a:lstStyle/>
        <a:p>
          <a:r>
            <a:rPr lang="it-IT" dirty="0">
              <a:latin typeface="+mj-lt"/>
            </a:rPr>
            <a:t>Oppressive</a:t>
          </a:r>
        </a:p>
      </dgm:t>
    </dgm:pt>
    <dgm:pt modelId="{A6D64C3A-9C13-DD48-9AFC-2A3EB6CE487E}" type="parTrans" cxnId="{85F77402-E931-0145-B1D4-A0E43F0F307B}">
      <dgm:prSet/>
      <dgm:spPr/>
      <dgm:t>
        <a:bodyPr/>
        <a:lstStyle/>
        <a:p>
          <a:endParaRPr lang="it-IT">
            <a:latin typeface="+mj-lt"/>
          </a:endParaRPr>
        </a:p>
      </dgm:t>
    </dgm:pt>
    <dgm:pt modelId="{C72687EF-0055-8146-ADDB-8EE589702D58}" type="sibTrans" cxnId="{85F77402-E931-0145-B1D4-A0E43F0F307B}">
      <dgm:prSet/>
      <dgm:spPr/>
      <dgm:t>
        <a:bodyPr/>
        <a:lstStyle/>
        <a:p>
          <a:endParaRPr lang="it-IT">
            <a:latin typeface="+mj-lt"/>
          </a:endParaRPr>
        </a:p>
      </dgm:t>
    </dgm:pt>
    <dgm:pt modelId="{4211DC99-DB3A-9D46-A065-4A1DD73C8C09}">
      <dgm:prSet phldrT="[Testo]"/>
      <dgm:spPr/>
      <dgm:t>
        <a:bodyPr/>
        <a:lstStyle/>
        <a:p>
          <a:r>
            <a:rPr lang="it-IT" dirty="0" err="1">
              <a:latin typeface="+mj-lt"/>
            </a:rPr>
            <a:t>Fierce</a:t>
          </a:r>
          <a:endParaRPr lang="it-IT" dirty="0">
            <a:latin typeface="+mj-lt"/>
          </a:endParaRPr>
        </a:p>
      </dgm:t>
    </dgm:pt>
    <dgm:pt modelId="{05FA507F-B2FD-5A49-9250-38432C2BA49D}" type="parTrans" cxnId="{34C213BD-0B58-C54A-80E0-E73CC8DA4E55}">
      <dgm:prSet/>
      <dgm:spPr/>
      <dgm:t>
        <a:bodyPr/>
        <a:lstStyle/>
        <a:p>
          <a:endParaRPr lang="it-IT">
            <a:latin typeface="+mj-lt"/>
          </a:endParaRPr>
        </a:p>
      </dgm:t>
    </dgm:pt>
    <dgm:pt modelId="{93EB0DEE-7336-4343-95B2-953D45B5D747}" type="sibTrans" cxnId="{34C213BD-0B58-C54A-80E0-E73CC8DA4E55}">
      <dgm:prSet/>
      <dgm:spPr/>
      <dgm:t>
        <a:bodyPr/>
        <a:lstStyle/>
        <a:p>
          <a:endParaRPr lang="it-IT">
            <a:latin typeface="+mj-lt"/>
          </a:endParaRPr>
        </a:p>
      </dgm:t>
    </dgm:pt>
    <dgm:pt modelId="{70AC515F-243C-AD44-9ECE-E50442381969}">
      <dgm:prSet phldrT="[Testo]"/>
      <dgm:spPr/>
      <dgm:t>
        <a:bodyPr/>
        <a:lstStyle/>
        <a:p>
          <a:r>
            <a:rPr lang="it-IT" dirty="0" err="1">
              <a:latin typeface="+mj-lt"/>
            </a:rPr>
            <a:t>Stubbing</a:t>
          </a:r>
          <a:endParaRPr lang="it-IT" dirty="0">
            <a:latin typeface="+mj-lt"/>
          </a:endParaRPr>
        </a:p>
      </dgm:t>
    </dgm:pt>
    <dgm:pt modelId="{969D7044-EF85-464C-9590-7184D432675A}" type="parTrans" cxnId="{A03E408C-CEC9-7649-983E-33FF17A54C45}">
      <dgm:prSet/>
      <dgm:spPr/>
      <dgm:t>
        <a:bodyPr/>
        <a:lstStyle/>
        <a:p>
          <a:endParaRPr lang="it-IT">
            <a:latin typeface="+mj-lt"/>
          </a:endParaRPr>
        </a:p>
      </dgm:t>
    </dgm:pt>
    <dgm:pt modelId="{D98C4EA4-30AA-344C-8CB0-3D29FD3FBFF9}" type="sibTrans" cxnId="{A03E408C-CEC9-7649-983E-33FF17A54C45}">
      <dgm:prSet/>
      <dgm:spPr/>
      <dgm:t>
        <a:bodyPr/>
        <a:lstStyle/>
        <a:p>
          <a:endParaRPr lang="it-IT">
            <a:latin typeface="+mj-lt"/>
          </a:endParaRPr>
        </a:p>
      </dgm:t>
    </dgm:pt>
    <dgm:pt modelId="{D5D4B329-81D0-1344-94DA-77990B0809AF}">
      <dgm:prSet phldrT="[Testo]"/>
      <dgm:spPr/>
      <dgm:t>
        <a:bodyPr/>
        <a:lstStyle/>
        <a:p>
          <a:r>
            <a:rPr lang="it-IT" dirty="0" err="1">
              <a:latin typeface="+mj-lt"/>
            </a:rPr>
            <a:t>Exacerbated</a:t>
          </a:r>
          <a:r>
            <a:rPr lang="it-IT" dirty="0">
              <a:latin typeface="+mj-lt"/>
            </a:rPr>
            <a:t> by </a:t>
          </a:r>
          <a:r>
            <a:rPr lang="it-IT" dirty="0" err="1">
              <a:latin typeface="+mj-lt"/>
            </a:rPr>
            <a:t>efforts</a:t>
          </a:r>
          <a:endParaRPr lang="it-IT" dirty="0">
            <a:latin typeface="+mj-lt"/>
          </a:endParaRPr>
        </a:p>
      </dgm:t>
    </dgm:pt>
    <dgm:pt modelId="{DAD99CA5-5D93-B14C-BE7D-79EE5DCC56D5}" type="parTrans" cxnId="{BDF6E550-45BD-9F47-BD63-44A4B3725761}">
      <dgm:prSet/>
      <dgm:spPr/>
      <dgm:t>
        <a:bodyPr/>
        <a:lstStyle/>
        <a:p>
          <a:endParaRPr lang="it-IT"/>
        </a:p>
      </dgm:t>
    </dgm:pt>
    <dgm:pt modelId="{44C6D851-C9C0-DA4E-853D-43CB7A6E27BC}" type="sibTrans" cxnId="{BDF6E550-45BD-9F47-BD63-44A4B3725761}">
      <dgm:prSet/>
      <dgm:spPr/>
      <dgm:t>
        <a:bodyPr/>
        <a:lstStyle/>
        <a:p>
          <a:endParaRPr lang="it-IT"/>
        </a:p>
      </dgm:t>
    </dgm:pt>
    <dgm:pt modelId="{DC23ADBF-1106-FE4B-9A95-DAA0206E8140}" type="pres">
      <dgm:prSet presAssocID="{91175B41-C5CA-3240-AFD6-537FAE4EAF8B}" presName="Name0" presStyleCnt="0">
        <dgm:presLayoutVars>
          <dgm:dir/>
          <dgm:resizeHandles val="exact"/>
        </dgm:presLayoutVars>
      </dgm:prSet>
      <dgm:spPr/>
    </dgm:pt>
    <dgm:pt modelId="{97A73A2E-469E-EF47-8CF0-F09F58D11433}" type="pres">
      <dgm:prSet presAssocID="{10DB96C2-B35A-4E4E-9A78-69BF16E2D257}" presName="Name5" presStyleLbl="vennNode1" presStyleIdx="0" presStyleCnt="4">
        <dgm:presLayoutVars>
          <dgm:bulletEnabled val="1"/>
        </dgm:presLayoutVars>
      </dgm:prSet>
      <dgm:spPr/>
    </dgm:pt>
    <dgm:pt modelId="{9767A3BD-FC9B-C34E-BEFF-2235A91F9D73}" type="pres">
      <dgm:prSet presAssocID="{C72687EF-0055-8146-ADDB-8EE589702D58}" presName="space" presStyleCnt="0"/>
      <dgm:spPr/>
    </dgm:pt>
    <dgm:pt modelId="{99A36E5E-0D0B-0149-BCD0-6EF96309FA61}" type="pres">
      <dgm:prSet presAssocID="{4211DC99-DB3A-9D46-A065-4A1DD73C8C09}" presName="Name5" presStyleLbl="vennNode1" presStyleIdx="1" presStyleCnt="4">
        <dgm:presLayoutVars>
          <dgm:bulletEnabled val="1"/>
        </dgm:presLayoutVars>
      </dgm:prSet>
      <dgm:spPr/>
    </dgm:pt>
    <dgm:pt modelId="{BD9BA579-80A3-8D4E-A475-91F0642EA1DC}" type="pres">
      <dgm:prSet presAssocID="{93EB0DEE-7336-4343-95B2-953D45B5D747}" presName="space" presStyleCnt="0"/>
      <dgm:spPr/>
    </dgm:pt>
    <dgm:pt modelId="{BED2EDAA-EB9B-E245-9C6E-2F6845993BE8}" type="pres">
      <dgm:prSet presAssocID="{70AC515F-243C-AD44-9ECE-E50442381969}" presName="Name5" presStyleLbl="vennNode1" presStyleIdx="2" presStyleCnt="4">
        <dgm:presLayoutVars>
          <dgm:bulletEnabled val="1"/>
        </dgm:presLayoutVars>
      </dgm:prSet>
      <dgm:spPr/>
    </dgm:pt>
    <dgm:pt modelId="{69F4116A-87EC-6542-94D8-8D8CF278C4BD}" type="pres">
      <dgm:prSet presAssocID="{D98C4EA4-30AA-344C-8CB0-3D29FD3FBFF9}" presName="space" presStyleCnt="0"/>
      <dgm:spPr/>
    </dgm:pt>
    <dgm:pt modelId="{F45A1551-4A06-BC4B-A7E5-2F5B5E2F9089}" type="pres">
      <dgm:prSet presAssocID="{D5D4B329-81D0-1344-94DA-77990B0809AF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85F77402-E931-0145-B1D4-A0E43F0F307B}" srcId="{91175B41-C5CA-3240-AFD6-537FAE4EAF8B}" destId="{10DB96C2-B35A-4E4E-9A78-69BF16E2D257}" srcOrd="0" destOrd="0" parTransId="{A6D64C3A-9C13-DD48-9AFC-2A3EB6CE487E}" sibTransId="{C72687EF-0055-8146-ADDB-8EE589702D58}"/>
    <dgm:cxn modelId="{0B318B3C-9632-ED4E-A256-3EE80C4DFA62}" type="presOf" srcId="{10DB96C2-B35A-4E4E-9A78-69BF16E2D257}" destId="{97A73A2E-469E-EF47-8CF0-F09F58D11433}" srcOrd="0" destOrd="0" presId="urn:microsoft.com/office/officeart/2005/8/layout/venn3"/>
    <dgm:cxn modelId="{DD7A9B5E-844A-D148-BC47-68A954849810}" type="presOf" srcId="{91175B41-C5CA-3240-AFD6-537FAE4EAF8B}" destId="{DC23ADBF-1106-FE4B-9A95-DAA0206E8140}" srcOrd="0" destOrd="0" presId="urn:microsoft.com/office/officeart/2005/8/layout/venn3"/>
    <dgm:cxn modelId="{FF6A0047-0F44-594E-9F33-BF6A44E3051A}" type="presOf" srcId="{D5D4B329-81D0-1344-94DA-77990B0809AF}" destId="{F45A1551-4A06-BC4B-A7E5-2F5B5E2F9089}" srcOrd="0" destOrd="0" presId="urn:microsoft.com/office/officeart/2005/8/layout/venn3"/>
    <dgm:cxn modelId="{BDF6E550-45BD-9F47-BD63-44A4B3725761}" srcId="{91175B41-C5CA-3240-AFD6-537FAE4EAF8B}" destId="{D5D4B329-81D0-1344-94DA-77990B0809AF}" srcOrd="3" destOrd="0" parTransId="{DAD99CA5-5D93-B14C-BE7D-79EE5DCC56D5}" sibTransId="{44C6D851-C9C0-DA4E-853D-43CB7A6E27BC}"/>
    <dgm:cxn modelId="{6A4F7887-5B96-DA45-9F3F-11D99D1B317B}" type="presOf" srcId="{4211DC99-DB3A-9D46-A065-4A1DD73C8C09}" destId="{99A36E5E-0D0B-0149-BCD0-6EF96309FA61}" srcOrd="0" destOrd="0" presId="urn:microsoft.com/office/officeart/2005/8/layout/venn3"/>
    <dgm:cxn modelId="{A03E408C-CEC9-7649-983E-33FF17A54C45}" srcId="{91175B41-C5CA-3240-AFD6-537FAE4EAF8B}" destId="{70AC515F-243C-AD44-9ECE-E50442381969}" srcOrd="2" destOrd="0" parTransId="{969D7044-EF85-464C-9590-7184D432675A}" sibTransId="{D98C4EA4-30AA-344C-8CB0-3D29FD3FBFF9}"/>
    <dgm:cxn modelId="{3D0060AC-5881-BF44-B47D-A93972CC87F6}" type="presOf" srcId="{70AC515F-243C-AD44-9ECE-E50442381969}" destId="{BED2EDAA-EB9B-E245-9C6E-2F6845993BE8}" srcOrd="0" destOrd="0" presId="urn:microsoft.com/office/officeart/2005/8/layout/venn3"/>
    <dgm:cxn modelId="{34C213BD-0B58-C54A-80E0-E73CC8DA4E55}" srcId="{91175B41-C5CA-3240-AFD6-537FAE4EAF8B}" destId="{4211DC99-DB3A-9D46-A065-4A1DD73C8C09}" srcOrd="1" destOrd="0" parTransId="{05FA507F-B2FD-5A49-9250-38432C2BA49D}" sibTransId="{93EB0DEE-7336-4343-95B2-953D45B5D747}"/>
    <dgm:cxn modelId="{87E476F8-19DE-274E-B2E5-C41DDB6EB944}" type="presParOf" srcId="{DC23ADBF-1106-FE4B-9A95-DAA0206E8140}" destId="{97A73A2E-469E-EF47-8CF0-F09F58D11433}" srcOrd="0" destOrd="0" presId="urn:microsoft.com/office/officeart/2005/8/layout/venn3"/>
    <dgm:cxn modelId="{E112F6CC-FB14-5440-8C50-A86C91F92DC4}" type="presParOf" srcId="{DC23ADBF-1106-FE4B-9A95-DAA0206E8140}" destId="{9767A3BD-FC9B-C34E-BEFF-2235A91F9D73}" srcOrd="1" destOrd="0" presId="urn:microsoft.com/office/officeart/2005/8/layout/venn3"/>
    <dgm:cxn modelId="{E1B064F8-B175-1145-ADEA-37C75977AE2B}" type="presParOf" srcId="{DC23ADBF-1106-FE4B-9A95-DAA0206E8140}" destId="{99A36E5E-0D0B-0149-BCD0-6EF96309FA61}" srcOrd="2" destOrd="0" presId="urn:microsoft.com/office/officeart/2005/8/layout/venn3"/>
    <dgm:cxn modelId="{F97A9B74-8FE5-4C47-862E-16D30E70F595}" type="presParOf" srcId="{DC23ADBF-1106-FE4B-9A95-DAA0206E8140}" destId="{BD9BA579-80A3-8D4E-A475-91F0642EA1DC}" srcOrd="3" destOrd="0" presId="urn:microsoft.com/office/officeart/2005/8/layout/venn3"/>
    <dgm:cxn modelId="{746EC2CE-99AB-684F-A30D-C30CEA5CCD4E}" type="presParOf" srcId="{DC23ADBF-1106-FE4B-9A95-DAA0206E8140}" destId="{BED2EDAA-EB9B-E245-9C6E-2F6845993BE8}" srcOrd="4" destOrd="0" presId="urn:microsoft.com/office/officeart/2005/8/layout/venn3"/>
    <dgm:cxn modelId="{16C5A6B6-0546-DA46-A74B-7F4598EFD34A}" type="presParOf" srcId="{DC23ADBF-1106-FE4B-9A95-DAA0206E8140}" destId="{69F4116A-87EC-6542-94D8-8D8CF278C4BD}" srcOrd="5" destOrd="0" presId="urn:microsoft.com/office/officeart/2005/8/layout/venn3"/>
    <dgm:cxn modelId="{A2A53BF3-81E4-D843-BCBF-AF0161BFB788}" type="presParOf" srcId="{DC23ADBF-1106-FE4B-9A95-DAA0206E8140}" destId="{F45A1551-4A06-BC4B-A7E5-2F5B5E2F9089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175B41-C5CA-3240-AFD6-537FAE4EAF8B}" type="doc">
      <dgm:prSet loTypeId="urn:microsoft.com/office/officeart/2005/8/layout/venn3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10DB96C2-B35A-4E4E-9A78-69BF16E2D257}">
      <dgm:prSet phldrT="[Testo]"/>
      <dgm:spPr/>
      <dgm:t>
        <a:bodyPr/>
        <a:lstStyle/>
        <a:p>
          <a:r>
            <a:rPr lang="it-IT" dirty="0">
              <a:latin typeface="+mj-lt"/>
            </a:rPr>
            <a:t>Nausea</a:t>
          </a:r>
        </a:p>
        <a:p>
          <a:r>
            <a:rPr lang="it-IT" dirty="0" err="1">
              <a:latin typeface="+mj-lt"/>
            </a:rPr>
            <a:t>Vomit</a:t>
          </a:r>
          <a:r>
            <a:rPr lang="it-IT" dirty="0">
              <a:latin typeface="+mj-lt"/>
            </a:rPr>
            <a:t> </a:t>
          </a:r>
        </a:p>
      </dgm:t>
    </dgm:pt>
    <dgm:pt modelId="{A6D64C3A-9C13-DD48-9AFC-2A3EB6CE487E}" type="parTrans" cxnId="{85F77402-E931-0145-B1D4-A0E43F0F307B}">
      <dgm:prSet/>
      <dgm:spPr/>
      <dgm:t>
        <a:bodyPr/>
        <a:lstStyle/>
        <a:p>
          <a:endParaRPr lang="it-IT">
            <a:latin typeface="+mj-lt"/>
          </a:endParaRPr>
        </a:p>
      </dgm:t>
    </dgm:pt>
    <dgm:pt modelId="{C72687EF-0055-8146-ADDB-8EE589702D58}" type="sibTrans" cxnId="{85F77402-E931-0145-B1D4-A0E43F0F307B}">
      <dgm:prSet/>
      <dgm:spPr/>
      <dgm:t>
        <a:bodyPr/>
        <a:lstStyle/>
        <a:p>
          <a:endParaRPr lang="it-IT">
            <a:latin typeface="+mj-lt"/>
          </a:endParaRPr>
        </a:p>
      </dgm:t>
    </dgm:pt>
    <dgm:pt modelId="{4211DC99-DB3A-9D46-A065-4A1DD73C8C09}">
      <dgm:prSet phldrT="[Testo]"/>
      <dgm:spPr/>
      <dgm:t>
        <a:bodyPr/>
        <a:lstStyle/>
        <a:p>
          <a:r>
            <a:rPr lang="it-IT" dirty="0" err="1">
              <a:latin typeface="+mj-lt"/>
            </a:rPr>
            <a:t>Dyspnea</a:t>
          </a:r>
          <a:endParaRPr lang="it-IT" dirty="0">
            <a:latin typeface="+mj-lt"/>
          </a:endParaRPr>
        </a:p>
      </dgm:t>
    </dgm:pt>
    <dgm:pt modelId="{05FA507F-B2FD-5A49-9250-38432C2BA49D}" type="parTrans" cxnId="{34C213BD-0B58-C54A-80E0-E73CC8DA4E55}">
      <dgm:prSet/>
      <dgm:spPr/>
      <dgm:t>
        <a:bodyPr/>
        <a:lstStyle/>
        <a:p>
          <a:endParaRPr lang="it-IT">
            <a:latin typeface="+mj-lt"/>
          </a:endParaRPr>
        </a:p>
      </dgm:t>
    </dgm:pt>
    <dgm:pt modelId="{93EB0DEE-7336-4343-95B2-953D45B5D747}" type="sibTrans" cxnId="{34C213BD-0B58-C54A-80E0-E73CC8DA4E55}">
      <dgm:prSet/>
      <dgm:spPr/>
      <dgm:t>
        <a:bodyPr/>
        <a:lstStyle/>
        <a:p>
          <a:endParaRPr lang="it-IT">
            <a:latin typeface="+mj-lt"/>
          </a:endParaRPr>
        </a:p>
      </dgm:t>
    </dgm:pt>
    <dgm:pt modelId="{70AC515F-243C-AD44-9ECE-E50442381969}">
      <dgm:prSet phldrT="[Testo]"/>
      <dgm:spPr/>
      <dgm:t>
        <a:bodyPr/>
        <a:lstStyle/>
        <a:p>
          <a:r>
            <a:rPr lang="it-IT" dirty="0" err="1">
              <a:latin typeface="+mj-lt"/>
            </a:rPr>
            <a:t>Fainting</a:t>
          </a:r>
          <a:r>
            <a:rPr lang="it-IT" dirty="0">
              <a:latin typeface="+mj-lt"/>
            </a:rPr>
            <a:t> or</a:t>
          </a:r>
        </a:p>
        <a:p>
          <a:r>
            <a:rPr lang="it-IT" dirty="0">
              <a:latin typeface="+mj-lt"/>
            </a:rPr>
            <a:t>Sincope</a:t>
          </a:r>
        </a:p>
      </dgm:t>
    </dgm:pt>
    <dgm:pt modelId="{969D7044-EF85-464C-9590-7184D432675A}" type="parTrans" cxnId="{A03E408C-CEC9-7649-983E-33FF17A54C45}">
      <dgm:prSet/>
      <dgm:spPr/>
      <dgm:t>
        <a:bodyPr/>
        <a:lstStyle/>
        <a:p>
          <a:endParaRPr lang="it-IT">
            <a:latin typeface="+mj-lt"/>
          </a:endParaRPr>
        </a:p>
      </dgm:t>
    </dgm:pt>
    <dgm:pt modelId="{D98C4EA4-30AA-344C-8CB0-3D29FD3FBFF9}" type="sibTrans" cxnId="{A03E408C-CEC9-7649-983E-33FF17A54C45}">
      <dgm:prSet/>
      <dgm:spPr/>
      <dgm:t>
        <a:bodyPr/>
        <a:lstStyle/>
        <a:p>
          <a:endParaRPr lang="it-IT">
            <a:latin typeface="+mj-lt"/>
          </a:endParaRPr>
        </a:p>
      </dgm:t>
    </dgm:pt>
    <dgm:pt modelId="{C28607E2-6311-8A4E-92CA-3BBE59894BE2}">
      <dgm:prSet phldrT="[Testo]"/>
      <dgm:spPr/>
      <dgm:t>
        <a:bodyPr/>
        <a:lstStyle/>
        <a:p>
          <a:r>
            <a:rPr lang="it-IT" dirty="0" err="1">
              <a:latin typeface="+mj-lt"/>
            </a:rPr>
            <a:t>Cold</a:t>
          </a:r>
          <a:r>
            <a:rPr lang="it-IT" dirty="0">
              <a:latin typeface="+mj-lt"/>
            </a:rPr>
            <a:t> </a:t>
          </a:r>
          <a:r>
            <a:rPr lang="it-IT" dirty="0" err="1">
              <a:latin typeface="+mj-lt"/>
            </a:rPr>
            <a:t>sweat</a:t>
          </a:r>
          <a:endParaRPr lang="it-IT" dirty="0">
            <a:latin typeface="+mj-lt"/>
          </a:endParaRPr>
        </a:p>
      </dgm:t>
    </dgm:pt>
    <dgm:pt modelId="{436BCED9-9B9C-4046-B839-F5BAD50426C5}" type="parTrans" cxnId="{681C4E7B-9B8B-DA48-9B64-9F1F66B02441}">
      <dgm:prSet/>
      <dgm:spPr/>
      <dgm:t>
        <a:bodyPr/>
        <a:lstStyle/>
        <a:p>
          <a:endParaRPr lang="it-IT">
            <a:latin typeface="+mj-lt"/>
          </a:endParaRPr>
        </a:p>
      </dgm:t>
    </dgm:pt>
    <dgm:pt modelId="{41E9E751-6B5C-C34A-B09F-1B0E9120A229}" type="sibTrans" cxnId="{681C4E7B-9B8B-DA48-9B64-9F1F66B02441}">
      <dgm:prSet/>
      <dgm:spPr/>
      <dgm:t>
        <a:bodyPr/>
        <a:lstStyle/>
        <a:p>
          <a:endParaRPr lang="it-IT">
            <a:latin typeface="+mj-lt"/>
          </a:endParaRPr>
        </a:p>
      </dgm:t>
    </dgm:pt>
    <dgm:pt modelId="{C2CD06AF-8D3A-7642-9530-3E6236083DED}">
      <dgm:prSet phldrT="[Testo]"/>
      <dgm:spPr/>
      <dgm:t>
        <a:bodyPr/>
        <a:lstStyle/>
        <a:p>
          <a:r>
            <a:rPr lang="it-IT" dirty="0" err="1">
              <a:latin typeface="+mj-lt"/>
            </a:rPr>
            <a:t>Fatigue</a:t>
          </a:r>
          <a:endParaRPr lang="it-IT" dirty="0">
            <a:latin typeface="+mj-lt"/>
          </a:endParaRPr>
        </a:p>
      </dgm:t>
    </dgm:pt>
    <dgm:pt modelId="{CA5EFB75-EB99-6C4A-810A-EEE8AF8C279B}" type="parTrans" cxnId="{150B37A9-0D03-6E48-BB38-E568EFBA2063}">
      <dgm:prSet/>
      <dgm:spPr/>
      <dgm:t>
        <a:bodyPr/>
        <a:lstStyle/>
        <a:p>
          <a:endParaRPr lang="it-IT"/>
        </a:p>
      </dgm:t>
    </dgm:pt>
    <dgm:pt modelId="{1C3F8FF1-4650-D74C-943B-B74DF9167322}" type="sibTrans" cxnId="{150B37A9-0D03-6E48-BB38-E568EFBA2063}">
      <dgm:prSet/>
      <dgm:spPr/>
      <dgm:t>
        <a:bodyPr/>
        <a:lstStyle/>
        <a:p>
          <a:endParaRPr lang="it-IT"/>
        </a:p>
      </dgm:t>
    </dgm:pt>
    <dgm:pt modelId="{6F17A879-7000-BB46-AB4B-1D66034EE652}" type="pres">
      <dgm:prSet presAssocID="{91175B41-C5CA-3240-AFD6-537FAE4EAF8B}" presName="Name0" presStyleCnt="0">
        <dgm:presLayoutVars>
          <dgm:dir/>
          <dgm:resizeHandles val="exact"/>
        </dgm:presLayoutVars>
      </dgm:prSet>
      <dgm:spPr/>
    </dgm:pt>
    <dgm:pt modelId="{92CE8148-A9C9-8A47-8792-C0B47C2709DF}" type="pres">
      <dgm:prSet presAssocID="{10DB96C2-B35A-4E4E-9A78-69BF16E2D257}" presName="Name5" presStyleLbl="vennNode1" presStyleIdx="0" presStyleCnt="5">
        <dgm:presLayoutVars>
          <dgm:bulletEnabled val="1"/>
        </dgm:presLayoutVars>
      </dgm:prSet>
      <dgm:spPr/>
    </dgm:pt>
    <dgm:pt modelId="{82A65F73-AD02-B741-8A8D-F29B94794860}" type="pres">
      <dgm:prSet presAssocID="{C72687EF-0055-8146-ADDB-8EE589702D58}" presName="space" presStyleCnt="0"/>
      <dgm:spPr/>
    </dgm:pt>
    <dgm:pt modelId="{665065F7-BA6E-4245-8078-68C32BA0F3AD}" type="pres">
      <dgm:prSet presAssocID="{4211DC99-DB3A-9D46-A065-4A1DD73C8C09}" presName="Name5" presStyleLbl="vennNode1" presStyleIdx="1" presStyleCnt="5">
        <dgm:presLayoutVars>
          <dgm:bulletEnabled val="1"/>
        </dgm:presLayoutVars>
      </dgm:prSet>
      <dgm:spPr/>
    </dgm:pt>
    <dgm:pt modelId="{32AFA641-C814-7740-BB79-E8A4BB29BA42}" type="pres">
      <dgm:prSet presAssocID="{93EB0DEE-7336-4343-95B2-953D45B5D747}" presName="space" presStyleCnt="0"/>
      <dgm:spPr/>
    </dgm:pt>
    <dgm:pt modelId="{0B4E6203-48D1-EB4B-A40A-AC894415C98F}" type="pres">
      <dgm:prSet presAssocID="{C2CD06AF-8D3A-7642-9530-3E6236083DED}" presName="Name5" presStyleLbl="vennNode1" presStyleIdx="2" presStyleCnt="5">
        <dgm:presLayoutVars>
          <dgm:bulletEnabled val="1"/>
        </dgm:presLayoutVars>
      </dgm:prSet>
      <dgm:spPr/>
    </dgm:pt>
    <dgm:pt modelId="{DA6AAEEA-0633-5544-85E8-DFB6342F980E}" type="pres">
      <dgm:prSet presAssocID="{1C3F8FF1-4650-D74C-943B-B74DF9167322}" presName="space" presStyleCnt="0"/>
      <dgm:spPr/>
    </dgm:pt>
    <dgm:pt modelId="{B8D83DA1-62D0-3447-87C6-149690E28428}" type="pres">
      <dgm:prSet presAssocID="{70AC515F-243C-AD44-9ECE-E50442381969}" presName="Name5" presStyleLbl="vennNode1" presStyleIdx="3" presStyleCnt="5">
        <dgm:presLayoutVars>
          <dgm:bulletEnabled val="1"/>
        </dgm:presLayoutVars>
      </dgm:prSet>
      <dgm:spPr/>
    </dgm:pt>
    <dgm:pt modelId="{3AA3F842-AC6B-F74A-A24F-B51062D7BA70}" type="pres">
      <dgm:prSet presAssocID="{D98C4EA4-30AA-344C-8CB0-3D29FD3FBFF9}" presName="space" presStyleCnt="0"/>
      <dgm:spPr/>
    </dgm:pt>
    <dgm:pt modelId="{FB76ECCA-40BA-3F4D-B713-037FD9087B86}" type="pres">
      <dgm:prSet presAssocID="{C28607E2-6311-8A4E-92CA-3BBE59894BE2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85F77402-E931-0145-B1D4-A0E43F0F307B}" srcId="{91175B41-C5CA-3240-AFD6-537FAE4EAF8B}" destId="{10DB96C2-B35A-4E4E-9A78-69BF16E2D257}" srcOrd="0" destOrd="0" parTransId="{A6D64C3A-9C13-DD48-9AFC-2A3EB6CE487E}" sibTransId="{C72687EF-0055-8146-ADDB-8EE589702D58}"/>
    <dgm:cxn modelId="{05B2481A-ADD1-6249-B6AE-68C8E28A0B12}" type="presOf" srcId="{91175B41-C5CA-3240-AFD6-537FAE4EAF8B}" destId="{6F17A879-7000-BB46-AB4B-1D66034EE652}" srcOrd="0" destOrd="0" presId="urn:microsoft.com/office/officeart/2005/8/layout/venn3"/>
    <dgm:cxn modelId="{644A1E67-900F-814D-9632-0DE61C9F7E09}" type="presOf" srcId="{C2CD06AF-8D3A-7642-9530-3E6236083DED}" destId="{0B4E6203-48D1-EB4B-A40A-AC894415C98F}" srcOrd="0" destOrd="0" presId="urn:microsoft.com/office/officeart/2005/8/layout/venn3"/>
    <dgm:cxn modelId="{681C4E7B-9B8B-DA48-9B64-9F1F66B02441}" srcId="{91175B41-C5CA-3240-AFD6-537FAE4EAF8B}" destId="{C28607E2-6311-8A4E-92CA-3BBE59894BE2}" srcOrd="4" destOrd="0" parTransId="{436BCED9-9B9C-4046-B839-F5BAD50426C5}" sibTransId="{41E9E751-6B5C-C34A-B09F-1B0E9120A229}"/>
    <dgm:cxn modelId="{A03E408C-CEC9-7649-983E-33FF17A54C45}" srcId="{91175B41-C5CA-3240-AFD6-537FAE4EAF8B}" destId="{70AC515F-243C-AD44-9ECE-E50442381969}" srcOrd="3" destOrd="0" parTransId="{969D7044-EF85-464C-9590-7184D432675A}" sibTransId="{D98C4EA4-30AA-344C-8CB0-3D29FD3FBFF9}"/>
    <dgm:cxn modelId="{150B37A9-0D03-6E48-BB38-E568EFBA2063}" srcId="{91175B41-C5CA-3240-AFD6-537FAE4EAF8B}" destId="{C2CD06AF-8D3A-7642-9530-3E6236083DED}" srcOrd="2" destOrd="0" parTransId="{CA5EFB75-EB99-6C4A-810A-EEE8AF8C279B}" sibTransId="{1C3F8FF1-4650-D74C-943B-B74DF9167322}"/>
    <dgm:cxn modelId="{34C213BD-0B58-C54A-80E0-E73CC8DA4E55}" srcId="{91175B41-C5CA-3240-AFD6-537FAE4EAF8B}" destId="{4211DC99-DB3A-9D46-A065-4A1DD73C8C09}" srcOrd="1" destOrd="0" parTransId="{05FA507F-B2FD-5A49-9250-38432C2BA49D}" sibTransId="{93EB0DEE-7336-4343-95B2-953D45B5D747}"/>
    <dgm:cxn modelId="{399730CA-C5E5-B848-919F-AC7074D3D98A}" type="presOf" srcId="{10DB96C2-B35A-4E4E-9A78-69BF16E2D257}" destId="{92CE8148-A9C9-8A47-8792-C0B47C2709DF}" srcOrd="0" destOrd="0" presId="urn:microsoft.com/office/officeart/2005/8/layout/venn3"/>
    <dgm:cxn modelId="{1F56E9D8-F864-C54F-93D0-B8A29190DDB4}" type="presOf" srcId="{4211DC99-DB3A-9D46-A065-4A1DD73C8C09}" destId="{665065F7-BA6E-4245-8078-68C32BA0F3AD}" srcOrd="0" destOrd="0" presId="urn:microsoft.com/office/officeart/2005/8/layout/venn3"/>
    <dgm:cxn modelId="{80B379DE-3613-6142-A398-9E3DF8206D60}" type="presOf" srcId="{70AC515F-243C-AD44-9ECE-E50442381969}" destId="{B8D83DA1-62D0-3447-87C6-149690E28428}" srcOrd="0" destOrd="0" presId="urn:microsoft.com/office/officeart/2005/8/layout/venn3"/>
    <dgm:cxn modelId="{BC03FBF4-98B4-E44E-B044-424BADAD9356}" type="presOf" srcId="{C28607E2-6311-8A4E-92CA-3BBE59894BE2}" destId="{FB76ECCA-40BA-3F4D-B713-037FD9087B86}" srcOrd="0" destOrd="0" presId="urn:microsoft.com/office/officeart/2005/8/layout/venn3"/>
    <dgm:cxn modelId="{1AAC218B-6569-2040-9006-332494BF511D}" type="presParOf" srcId="{6F17A879-7000-BB46-AB4B-1D66034EE652}" destId="{92CE8148-A9C9-8A47-8792-C0B47C2709DF}" srcOrd="0" destOrd="0" presId="urn:microsoft.com/office/officeart/2005/8/layout/venn3"/>
    <dgm:cxn modelId="{AB192609-E3AB-7043-A5E7-D3635EB36D67}" type="presParOf" srcId="{6F17A879-7000-BB46-AB4B-1D66034EE652}" destId="{82A65F73-AD02-B741-8A8D-F29B94794860}" srcOrd="1" destOrd="0" presId="urn:microsoft.com/office/officeart/2005/8/layout/venn3"/>
    <dgm:cxn modelId="{952C6D63-05BE-8D47-8DE0-58369EA4CC01}" type="presParOf" srcId="{6F17A879-7000-BB46-AB4B-1D66034EE652}" destId="{665065F7-BA6E-4245-8078-68C32BA0F3AD}" srcOrd="2" destOrd="0" presId="urn:microsoft.com/office/officeart/2005/8/layout/venn3"/>
    <dgm:cxn modelId="{7325AC73-DDF9-324F-A8DB-8ACD97D5AE2E}" type="presParOf" srcId="{6F17A879-7000-BB46-AB4B-1D66034EE652}" destId="{32AFA641-C814-7740-BB79-E8A4BB29BA42}" srcOrd="3" destOrd="0" presId="urn:microsoft.com/office/officeart/2005/8/layout/venn3"/>
    <dgm:cxn modelId="{4B511CE8-045D-8247-894C-C00CB48840F9}" type="presParOf" srcId="{6F17A879-7000-BB46-AB4B-1D66034EE652}" destId="{0B4E6203-48D1-EB4B-A40A-AC894415C98F}" srcOrd="4" destOrd="0" presId="urn:microsoft.com/office/officeart/2005/8/layout/venn3"/>
    <dgm:cxn modelId="{B307C45F-3931-8B42-8C2B-7439C25614AE}" type="presParOf" srcId="{6F17A879-7000-BB46-AB4B-1D66034EE652}" destId="{DA6AAEEA-0633-5544-85E8-DFB6342F980E}" srcOrd="5" destOrd="0" presId="urn:microsoft.com/office/officeart/2005/8/layout/venn3"/>
    <dgm:cxn modelId="{1476663C-FB6C-B14C-9360-84C2BE5E99B5}" type="presParOf" srcId="{6F17A879-7000-BB46-AB4B-1D66034EE652}" destId="{B8D83DA1-62D0-3447-87C6-149690E28428}" srcOrd="6" destOrd="0" presId="urn:microsoft.com/office/officeart/2005/8/layout/venn3"/>
    <dgm:cxn modelId="{E5A66385-F56D-5E4C-86B5-A8F3F989B768}" type="presParOf" srcId="{6F17A879-7000-BB46-AB4B-1D66034EE652}" destId="{3AA3F842-AC6B-F74A-A24F-B51062D7BA70}" srcOrd="7" destOrd="0" presId="urn:microsoft.com/office/officeart/2005/8/layout/venn3"/>
    <dgm:cxn modelId="{16D64DF0-9403-5D45-A4B1-C252BFEDB4D8}" type="presParOf" srcId="{6F17A879-7000-BB46-AB4B-1D66034EE652}" destId="{FB76ECCA-40BA-3F4D-B713-037FD9087B86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C4D338-3541-4F46-A484-6EDE03F73F8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1978077-6346-FE46-BD66-BF77ECE6A2E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it-IT" sz="2800" dirty="0" err="1"/>
            <a:t>Retrosternal</a:t>
          </a:r>
          <a:r>
            <a:rPr lang="it-IT" sz="2800" dirty="0"/>
            <a:t> </a:t>
          </a:r>
          <a:r>
            <a:rPr lang="it-IT" sz="2800" dirty="0" err="1"/>
            <a:t>pain</a:t>
          </a:r>
          <a:endParaRPr lang="it-IT" sz="2800" dirty="0"/>
        </a:p>
      </dgm:t>
    </dgm:pt>
    <dgm:pt modelId="{83F8A9BC-7DE6-EA41-82F3-95CA408BA9CE}" type="parTrans" cxnId="{FB56904D-64DD-9845-A3D9-8C7C70217A8C}">
      <dgm:prSet/>
      <dgm:spPr/>
      <dgm:t>
        <a:bodyPr/>
        <a:lstStyle/>
        <a:p>
          <a:endParaRPr lang="it-IT" sz="2800"/>
        </a:p>
      </dgm:t>
    </dgm:pt>
    <dgm:pt modelId="{13835434-476D-5842-8F29-1FF074232EAB}" type="sibTrans" cxnId="{FB56904D-64DD-9845-A3D9-8C7C70217A8C}">
      <dgm:prSet/>
      <dgm:spPr/>
      <dgm:t>
        <a:bodyPr/>
        <a:lstStyle/>
        <a:p>
          <a:endParaRPr lang="it-IT" sz="2800"/>
        </a:p>
      </dgm:t>
    </dgm:pt>
    <dgm:pt modelId="{B145147B-6291-6942-8C52-3D7C739A718F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it-IT" sz="2800" dirty="0" err="1"/>
            <a:t>Epygastralgia</a:t>
          </a:r>
          <a:endParaRPr lang="it-IT" sz="2800" dirty="0"/>
        </a:p>
      </dgm:t>
    </dgm:pt>
    <dgm:pt modelId="{6CA0D4BF-9537-4A4D-B1F2-61DC306EA217}" type="parTrans" cxnId="{ADF8173C-CBD0-B847-AF8A-3C5C56B9494F}">
      <dgm:prSet/>
      <dgm:spPr/>
      <dgm:t>
        <a:bodyPr/>
        <a:lstStyle/>
        <a:p>
          <a:endParaRPr lang="it-IT" sz="2800"/>
        </a:p>
      </dgm:t>
    </dgm:pt>
    <dgm:pt modelId="{E386E27A-8A56-3543-A3BA-EEF17EE7FBC8}" type="sibTrans" cxnId="{ADF8173C-CBD0-B847-AF8A-3C5C56B9494F}">
      <dgm:prSet/>
      <dgm:spPr/>
      <dgm:t>
        <a:bodyPr/>
        <a:lstStyle/>
        <a:p>
          <a:endParaRPr lang="it-IT" sz="2800"/>
        </a:p>
      </dgm:t>
    </dgm:pt>
    <dgm:pt modelId="{48E3CE59-8A35-7447-B938-DE8B7F6DD561}">
      <dgm:prSet custT="1"/>
      <dgm:spPr/>
      <dgm:t>
        <a:bodyPr/>
        <a:lstStyle/>
        <a:p>
          <a:r>
            <a:rPr lang="it-IT" sz="2800" dirty="0"/>
            <a:t>Acid</a:t>
          </a:r>
        </a:p>
      </dgm:t>
    </dgm:pt>
    <dgm:pt modelId="{DB75FD83-504D-FE4F-8288-D7C52F7152EF}" type="parTrans" cxnId="{F2E37DE9-B241-E541-A74D-C18A49817674}">
      <dgm:prSet/>
      <dgm:spPr/>
      <dgm:t>
        <a:bodyPr/>
        <a:lstStyle/>
        <a:p>
          <a:endParaRPr lang="it-IT" sz="2800"/>
        </a:p>
      </dgm:t>
    </dgm:pt>
    <dgm:pt modelId="{EBDE94AD-7BEC-CD49-8F30-4EF7F3E23A26}" type="sibTrans" cxnId="{F2E37DE9-B241-E541-A74D-C18A49817674}">
      <dgm:prSet/>
      <dgm:spPr/>
      <dgm:t>
        <a:bodyPr/>
        <a:lstStyle/>
        <a:p>
          <a:endParaRPr lang="it-IT" sz="2800"/>
        </a:p>
      </dgm:t>
    </dgm:pt>
    <dgm:pt modelId="{7D269909-242C-E441-9A97-D535E9F9221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it-IT" sz="2800" dirty="0"/>
            <a:t>Back </a:t>
          </a:r>
          <a:r>
            <a:rPr lang="it-IT" sz="2800" dirty="0" err="1"/>
            <a:t>pain</a:t>
          </a:r>
          <a:endParaRPr lang="it-IT" sz="2800" dirty="0"/>
        </a:p>
      </dgm:t>
    </dgm:pt>
    <dgm:pt modelId="{14FBF4F8-B992-864F-B896-77C8DC39271C}" type="parTrans" cxnId="{4187BC21-421D-B54E-8FAE-2009E452A628}">
      <dgm:prSet/>
      <dgm:spPr/>
      <dgm:t>
        <a:bodyPr/>
        <a:lstStyle/>
        <a:p>
          <a:endParaRPr lang="it-IT" sz="2800"/>
        </a:p>
      </dgm:t>
    </dgm:pt>
    <dgm:pt modelId="{F51806C7-FEE4-734D-BF0C-5D4E4E04EC86}" type="sibTrans" cxnId="{4187BC21-421D-B54E-8FAE-2009E452A628}">
      <dgm:prSet/>
      <dgm:spPr/>
      <dgm:t>
        <a:bodyPr/>
        <a:lstStyle/>
        <a:p>
          <a:endParaRPr lang="it-IT" sz="2800"/>
        </a:p>
      </dgm:t>
    </dgm:pt>
    <dgm:pt modelId="{D2578A28-1CCD-B94C-AA59-4D98BD6E457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it-IT" sz="2800" dirty="0" err="1"/>
            <a:t>Neck</a:t>
          </a:r>
          <a:r>
            <a:rPr lang="it-IT" sz="2800" dirty="0"/>
            <a:t> and </a:t>
          </a:r>
          <a:r>
            <a:rPr lang="it-IT" sz="2800" dirty="0" err="1"/>
            <a:t>throath</a:t>
          </a:r>
          <a:r>
            <a:rPr lang="it-IT" sz="2800" dirty="0"/>
            <a:t> </a:t>
          </a:r>
          <a:r>
            <a:rPr lang="it-IT" sz="2800" dirty="0" err="1"/>
            <a:t>pain</a:t>
          </a:r>
          <a:endParaRPr lang="it-IT" sz="2800" dirty="0"/>
        </a:p>
      </dgm:t>
    </dgm:pt>
    <dgm:pt modelId="{FD67A465-D434-4B48-989B-203A94A9CC6D}" type="parTrans" cxnId="{F0B1E32B-1DAE-7C4E-AED5-07B9920826B0}">
      <dgm:prSet/>
      <dgm:spPr/>
      <dgm:t>
        <a:bodyPr/>
        <a:lstStyle/>
        <a:p>
          <a:endParaRPr lang="it-IT" sz="2800"/>
        </a:p>
      </dgm:t>
    </dgm:pt>
    <dgm:pt modelId="{C1CBE069-1822-DA44-A088-AFE04C9837C7}" type="sibTrans" cxnId="{F0B1E32B-1DAE-7C4E-AED5-07B9920826B0}">
      <dgm:prSet/>
      <dgm:spPr/>
      <dgm:t>
        <a:bodyPr/>
        <a:lstStyle/>
        <a:p>
          <a:endParaRPr lang="it-IT" sz="2800"/>
        </a:p>
      </dgm:t>
    </dgm:pt>
    <dgm:pt modelId="{A5198E77-51E8-8147-9531-CA2CCEB2F856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it-IT" sz="2800" dirty="0"/>
            <a:t>Nausea</a:t>
          </a:r>
        </a:p>
      </dgm:t>
    </dgm:pt>
    <dgm:pt modelId="{AE4595FE-1BE6-1145-A815-AC2A6DF88A4A}" type="parTrans" cxnId="{2E60C7DA-4B61-C14D-96DF-9942483C9357}">
      <dgm:prSet/>
      <dgm:spPr/>
      <dgm:t>
        <a:bodyPr/>
        <a:lstStyle/>
        <a:p>
          <a:endParaRPr lang="it-IT" sz="2800"/>
        </a:p>
      </dgm:t>
    </dgm:pt>
    <dgm:pt modelId="{DA9BF4E6-7E69-4A41-8269-D839DC916BE9}" type="sibTrans" cxnId="{2E60C7DA-4B61-C14D-96DF-9942483C9357}">
      <dgm:prSet/>
      <dgm:spPr/>
      <dgm:t>
        <a:bodyPr/>
        <a:lstStyle/>
        <a:p>
          <a:endParaRPr lang="it-IT" sz="2800"/>
        </a:p>
      </dgm:t>
    </dgm:pt>
    <dgm:pt modelId="{E36453BD-EC0C-7C41-A478-C602064B941A}" type="pres">
      <dgm:prSet presAssocID="{E2C4D338-3541-4F46-A484-6EDE03F73F82}" presName="linearFlow" presStyleCnt="0">
        <dgm:presLayoutVars>
          <dgm:dir/>
          <dgm:resizeHandles val="exact"/>
        </dgm:presLayoutVars>
      </dgm:prSet>
      <dgm:spPr/>
    </dgm:pt>
    <dgm:pt modelId="{28D3C33A-5524-4A46-81D8-DB2B3F9D2A2F}" type="pres">
      <dgm:prSet presAssocID="{A1978077-6346-FE46-BD66-BF77ECE6A2E5}" presName="composite" presStyleCnt="0"/>
      <dgm:spPr/>
    </dgm:pt>
    <dgm:pt modelId="{95DEEAD0-314E-424C-8AB7-9CC12FD36CA0}" type="pres">
      <dgm:prSet presAssocID="{A1978077-6346-FE46-BD66-BF77ECE6A2E5}" presName="imgShp" presStyleLbl="fgImgPlace1" presStyleIdx="0" presStyleCnt="6"/>
      <dgm:spPr/>
    </dgm:pt>
    <dgm:pt modelId="{6F70D75E-B094-064F-A324-6D0F33758D23}" type="pres">
      <dgm:prSet presAssocID="{A1978077-6346-FE46-BD66-BF77ECE6A2E5}" presName="txShp" presStyleLbl="node1" presStyleIdx="0" presStyleCnt="6">
        <dgm:presLayoutVars>
          <dgm:bulletEnabled val="1"/>
        </dgm:presLayoutVars>
      </dgm:prSet>
      <dgm:spPr/>
    </dgm:pt>
    <dgm:pt modelId="{D63B17D9-BFBF-0A43-AB6D-A21A6B333AFC}" type="pres">
      <dgm:prSet presAssocID="{13835434-476D-5842-8F29-1FF074232EAB}" presName="spacing" presStyleCnt="0"/>
      <dgm:spPr/>
    </dgm:pt>
    <dgm:pt modelId="{39063E60-33DD-8D4B-9611-FB22361A7D1C}" type="pres">
      <dgm:prSet presAssocID="{B145147B-6291-6942-8C52-3D7C739A718F}" presName="composite" presStyleCnt="0"/>
      <dgm:spPr/>
    </dgm:pt>
    <dgm:pt modelId="{1DB90F9F-B8E0-D949-83C7-04377299AE3C}" type="pres">
      <dgm:prSet presAssocID="{B145147B-6291-6942-8C52-3D7C739A718F}" presName="imgShp" presStyleLbl="fgImgPlace1" presStyleIdx="1" presStyleCnt="6"/>
      <dgm:spPr/>
    </dgm:pt>
    <dgm:pt modelId="{57165E14-A3A6-C649-8F08-1B26FB1237B7}" type="pres">
      <dgm:prSet presAssocID="{B145147B-6291-6942-8C52-3D7C739A718F}" presName="txShp" presStyleLbl="node1" presStyleIdx="1" presStyleCnt="6">
        <dgm:presLayoutVars>
          <dgm:bulletEnabled val="1"/>
        </dgm:presLayoutVars>
      </dgm:prSet>
      <dgm:spPr/>
    </dgm:pt>
    <dgm:pt modelId="{9B8C313D-81E0-AC4F-B9C6-E4EA6D3EAB0C}" type="pres">
      <dgm:prSet presAssocID="{E386E27A-8A56-3543-A3BA-EEF17EE7FBC8}" presName="spacing" presStyleCnt="0"/>
      <dgm:spPr/>
    </dgm:pt>
    <dgm:pt modelId="{ABD6B019-2318-2D41-B5BB-FED6522AFFB0}" type="pres">
      <dgm:prSet presAssocID="{48E3CE59-8A35-7447-B938-DE8B7F6DD561}" presName="composite" presStyleCnt="0"/>
      <dgm:spPr/>
    </dgm:pt>
    <dgm:pt modelId="{E0B1C08C-6247-6B49-AF94-EDC2CDAA856D}" type="pres">
      <dgm:prSet presAssocID="{48E3CE59-8A35-7447-B938-DE8B7F6DD561}" presName="imgShp" presStyleLbl="fgImgPlace1" presStyleIdx="2" presStyleCnt="6"/>
      <dgm:spPr/>
    </dgm:pt>
    <dgm:pt modelId="{6C75745D-F771-2249-8322-4D0CB98BDEE5}" type="pres">
      <dgm:prSet presAssocID="{48E3CE59-8A35-7447-B938-DE8B7F6DD561}" presName="txShp" presStyleLbl="node1" presStyleIdx="2" presStyleCnt="6">
        <dgm:presLayoutVars>
          <dgm:bulletEnabled val="1"/>
        </dgm:presLayoutVars>
      </dgm:prSet>
      <dgm:spPr/>
    </dgm:pt>
    <dgm:pt modelId="{CB6EE093-AFBB-B344-9452-EB379B6BE872}" type="pres">
      <dgm:prSet presAssocID="{EBDE94AD-7BEC-CD49-8F30-4EF7F3E23A26}" presName="spacing" presStyleCnt="0"/>
      <dgm:spPr/>
    </dgm:pt>
    <dgm:pt modelId="{7AC0FCFB-1AA4-C947-AD32-585F49B3831E}" type="pres">
      <dgm:prSet presAssocID="{7D269909-242C-E441-9A97-D535E9F9221A}" presName="composite" presStyleCnt="0"/>
      <dgm:spPr/>
    </dgm:pt>
    <dgm:pt modelId="{0AF49E8F-F9C7-A247-9DD3-A868691920B3}" type="pres">
      <dgm:prSet presAssocID="{7D269909-242C-E441-9A97-D535E9F9221A}" presName="imgShp" presStyleLbl="fgImgPlace1" presStyleIdx="3" presStyleCnt="6"/>
      <dgm:spPr/>
    </dgm:pt>
    <dgm:pt modelId="{57DE1F96-C939-9141-827E-3B4DAA577E50}" type="pres">
      <dgm:prSet presAssocID="{7D269909-242C-E441-9A97-D535E9F9221A}" presName="txShp" presStyleLbl="node1" presStyleIdx="3" presStyleCnt="6">
        <dgm:presLayoutVars>
          <dgm:bulletEnabled val="1"/>
        </dgm:presLayoutVars>
      </dgm:prSet>
      <dgm:spPr/>
    </dgm:pt>
    <dgm:pt modelId="{96AEC7D3-429E-EC49-98DB-FAB2AD8E60AA}" type="pres">
      <dgm:prSet presAssocID="{F51806C7-FEE4-734D-BF0C-5D4E4E04EC86}" presName="spacing" presStyleCnt="0"/>
      <dgm:spPr/>
    </dgm:pt>
    <dgm:pt modelId="{52C2BFE2-2301-E040-B534-17345A662B29}" type="pres">
      <dgm:prSet presAssocID="{D2578A28-1CCD-B94C-AA59-4D98BD6E4572}" presName="composite" presStyleCnt="0"/>
      <dgm:spPr/>
    </dgm:pt>
    <dgm:pt modelId="{B8D11247-722D-3C44-9241-07476D50CEE3}" type="pres">
      <dgm:prSet presAssocID="{D2578A28-1CCD-B94C-AA59-4D98BD6E4572}" presName="imgShp" presStyleLbl="fgImgPlace1" presStyleIdx="4" presStyleCnt="6"/>
      <dgm:spPr/>
    </dgm:pt>
    <dgm:pt modelId="{D5878051-1B04-344B-B37B-A4C87098F9A0}" type="pres">
      <dgm:prSet presAssocID="{D2578A28-1CCD-B94C-AA59-4D98BD6E4572}" presName="txShp" presStyleLbl="node1" presStyleIdx="4" presStyleCnt="6">
        <dgm:presLayoutVars>
          <dgm:bulletEnabled val="1"/>
        </dgm:presLayoutVars>
      </dgm:prSet>
      <dgm:spPr/>
    </dgm:pt>
    <dgm:pt modelId="{F66A94C4-3A98-E645-A5A6-7A6AA8E0E2B4}" type="pres">
      <dgm:prSet presAssocID="{C1CBE069-1822-DA44-A088-AFE04C9837C7}" presName="spacing" presStyleCnt="0"/>
      <dgm:spPr/>
    </dgm:pt>
    <dgm:pt modelId="{CB251185-E6C8-E348-9BD2-17B4C819A198}" type="pres">
      <dgm:prSet presAssocID="{A5198E77-51E8-8147-9531-CA2CCEB2F856}" presName="composite" presStyleCnt="0"/>
      <dgm:spPr/>
    </dgm:pt>
    <dgm:pt modelId="{D16EFAA8-DF46-E949-A7D8-B5FC087EFD47}" type="pres">
      <dgm:prSet presAssocID="{A5198E77-51E8-8147-9531-CA2CCEB2F856}" presName="imgShp" presStyleLbl="fgImgPlace1" presStyleIdx="5" presStyleCnt="6"/>
      <dgm:spPr/>
    </dgm:pt>
    <dgm:pt modelId="{450DE29C-8C38-584F-92E3-D8C9F592128E}" type="pres">
      <dgm:prSet presAssocID="{A5198E77-51E8-8147-9531-CA2CCEB2F856}" presName="txShp" presStyleLbl="node1" presStyleIdx="5" presStyleCnt="6">
        <dgm:presLayoutVars>
          <dgm:bulletEnabled val="1"/>
        </dgm:presLayoutVars>
      </dgm:prSet>
      <dgm:spPr/>
    </dgm:pt>
  </dgm:ptLst>
  <dgm:cxnLst>
    <dgm:cxn modelId="{4187BC21-421D-B54E-8FAE-2009E452A628}" srcId="{E2C4D338-3541-4F46-A484-6EDE03F73F82}" destId="{7D269909-242C-E441-9A97-D535E9F9221A}" srcOrd="3" destOrd="0" parTransId="{14FBF4F8-B992-864F-B896-77C8DC39271C}" sibTransId="{F51806C7-FEE4-734D-BF0C-5D4E4E04EC86}"/>
    <dgm:cxn modelId="{F0B1E32B-1DAE-7C4E-AED5-07B9920826B0}" srcId="{E2C4D338-3541-4F46-A484-6EDE03F73F82}" destId="{D2578A28-1CCD-B94C-AA59-4D98BD6E4572}" srcOrd="4" destOrd="0" parTransId="{FD67A465-D434-4B48-989B-203A94A9CC6D}" sibTransId="{C1CBE069-1822-DA44-A088-AFE04C9837C7}"/>
    <dgm:cxn modelId="{ADF8173C-CBD0-B847-AF8A-3C5C56B9494F}" srcId="{E2C4D338-3541-4F46-A484-6EDE03F73F82}" destId="{B145147B-6291-6942-8C52-3D7C739A718F}" srcOrd="1" destOrd="0" parTransId="{6CA0D4BF-9537-4A4D-B1F2-61DC306EA217}" sibTransId="{E386E27A-8A56-3543-A3BA-EEF17EE7FBC8}"/>
    <dgm:cxn modelId="{79FFE561-E410-7F4D-8E17-A88EBF73BC87}" type="presOf" srcId="{7D269909-242C-E441-9A97-D535E9F9221A}" destId="{57DE1F96-C939-9141-827E-3B4DAA577E50}" srcOrd="0" destOrd="0" presId="urn:microsoft.com/office/officeart/2005/8/layout/vList3"/>
    <dgm:cxn modelId="{2E3F1949-2B79-6E4E-A90E-F0791F786773}" type="presOf" srcId="{E2C4D338-3541-4F46-A484-6EDE03F73F82}" destId="{E36453BD-EC0C-7C41-A478-C602064B941A}" srcOrd="0" destOrd="0" presId="urn:microsoft.com/office/officeart/2005/8/layout/vList3"/>
    <dgm:cxn modelId="{FB56904D-64DD-9845-A3D9-8C7C70217A8C}" srcId="{E2C4D338-3541-4F46-A484-6EDE03F73F82}" destId="{A1978077-6346-FE46-BD66-BF77ECE6A2E5}" srcOrd="0" destOrd="0" parTransId="{83F8A9BC-7DE6-EA41-82F3-95CA408BA9CE}" sibTransId="{13835434-476D-5842-8F29-1FF074232EAB}"/>
    <dgm:cxn modelId="{43D5D373-7F6D-0340-9672-032F11A6B5B7}" type="presOf" srcId="{B145147B-6291-6942-8C52-3D7C739A718F}" destId="{57165E14-A3A6-C649-8F08-1B26FB1237B7}" srcOrd="0" destOrd="0" presId="urn:microsoft.com/office/officeart/2005/8/layout/vList3"/>
    <dgm:cxn modelId="{33C03F88-CA90-0D48-9694-C79819E98FA5}" type="presOf" srcId="{A5198E77-51E8-8147-9531-CA2CCEB2F856}" destId="{450DE29C-8C38-584F-92E3-D8C9F592128E}" srcOrd="0" destOrd="0" presId="urn:microsoft.com/office/officeart/2005/8/layout/vList3"/>
    <dgm:cxn modelId="{9D1787B6-E446-3F43-BEFF-726AA6558E10}" type="presOf" srcId="{D2578A28-1CCD-B94C-AA59-4D98BD6E4572}" destId="{D5878051-1B04-344B-B37B-A4C87098F9A0}" srcOrd="0" destOrd="0" presId="urn:microsoft.com/office/officeart/2005/8/layout/vList3"/>
    <dgm:cxn modelId="{73FE69BE-3640-494C-B285-2DEC8C4CA9D2}" type="presOf" srcId="{A1978077-6346-FE46-BD66-BF77ECE6A2E5}" destId="{6F70D75E-B094-064F-A324-6D0F33758D23}" srcOrd="0" destOrd="0" presId="urn:microsoft.com/office/officeart/2005/8/layout/vList3"/>
    <dgm:cxn modelId="{2E60C7DA-4B61-C14D-96DF-9942483C9357}" srcId="{E2C4D338-3541-4F46-A484-6EDE03F73F82}" destId="{A5198E77-51E8-8147-9531-CA2CCEB2F856}" srcOrd="5" destOrd="0" parTransId="{AE4595FE-1BE6-1145-A815-AC2A6DF88A4A}" sibTransId="{DA9BF4E6-7E69-4A41-8269-D839DC916BE9}"/>
    <dgm:cxn modelId="{F2E37DE9-B241-E541-A74D-C18A49817674}" srcId="{E2C4D338-3541-4F46-A484-6EDE03F73F82}" destId="{48E3CE59-8A35-7447-B938-DE8B7F6DD561}" srcOrd="2" destOrd="0" parTransId="{DB75FD83-504D-FE4F-8288-D7C52F7152EF}" sibTransId="{EBDE94AD-7BEC-CD49-8F30-4EF7F3E23A26}"/>
    <dgm:cxn modelId="{F01D0AF1-70DD-FF49-9ADC-48A1CDA549C2}" type="presOf" srcId="{48E3CE59-8A35-7447-B938-DE8B7F6DD561}" destId="{6C75745D-F771-2249-8322-4D0CB98BDEE5}" srcOrd="0" destOrd="0" presId="urn:microsoft.com/office/officeart/2005/8/layout/vList3"/>
    <dgm:cxn modelId="{C4A2BD3E-0A33-294E-8C76-343E4B6D9958}" type="presParOf" srcId="{E36453BD-EC0C-7C41-A478-C602064B941A}" destId="{28D3C33A-5524-4A46-81D8-DB2B3F9D2A2F}" srcOrd="0" destOrd="0" presId="urn:microsoft.com/office/officeart/2005/8/layout/vList3"/>
    <dgm:cxn modelId="{72434F5F-09D7-E046-8327-C91016EA55C7}" type="presParOf" srcId="{28D3C33A-5524-4A46-81D8-DB2B3F9D2A2F}" destId="{95DEEAD0-314E-424C-8AB7-9CC12FD36CA0}" srcOrd="0" destOrd="0" presId="urn:microsoft.com/office/officeart/2005/8/layout/vList3"/>
    <dgm:cxn modelId="{126BC46A-4F87-744F-B2B4-EF3E09AE7A0A}" type="presParOf" srcId="{28D3C33A-5524-4A46-81D8-DB2B3F9D2A2F}" destId="{6F70D75E-B094-064F-A324-6D0F33758D23}" srcOrd="1" destOrd="0" presId="urn:microsoft.com/office/officeart/2005/8/layout/vList3"/>
    <dgm:cxn modelId="{8659CF6C-5B19-D844-B6AC-7E9C40D2114D}" type="presParOf" srcId="{E36453BD-EC0C-7C41-A478-C602064B941A}" destId="{D63B17D9-BFBF-0A43-AB6D-A21A6B333AFC}" srcOrd="1" destOrd="0" presId="urn:microsoft.com/office/officeart/2005/8/layout/vList3"/>
    <dgm:cxn modelId="{30464116-549E-5146-8ACA-AED0844A38B0}" type="presParOf" srcId="{E36453BD-EC0C-7C41-A478-C602064B941A}" destId="{39063E60-33DD-8D4B-9611-FB22361A7D1C}" srcOrd="2" destOrd="0" presId="urn:microsoft.com/office/officeart/2005/8/layout/vList3"/>
    <dgm:cxn modelId="{A8523027-1968-C842-9DA5-FDAD3AEA20AF}" type="presParOf" srcId="{39063E60-33DD-8D4B-9611-FB22361A7D1C}" destId="{1DB90F9F-B8E0-D949-83C7-04377299AE3C}" srcOrd="0" destOrd="0" presId="urn:microsoft.com/office/officeart/2005/8/layout/vList3"/>
    <dgm:cxn modelId="{AF88A706-C0A4-0D46-A90E-D7826C84D4EC}" type="presParOf" srcId="{39063E60-33DD-8D4B-9611-FB22361A7D1C}" destId="{57165E14-A3A6-C649-8F08-1B26FB1237B7}" srcOrd="1" destOrd="0" presId="urn:microsoft.com/office/officeart/2005/8/layout/vList3"/>
    <dgm:cxn modelId="{3EBEA216-E9A5-C142-8FFB-8E1E659EC82F}" type="presParOf" srcId="{E36453BD-EC0C-7C41-A478-C602064B941A}" destId="{9B8C313D-81E0-AC4F-B9C6-E4EA6D3EAB0C}" srcOrd="3" destOrd="0" presId="urn:microsoft.com/office/officeart/2005/8/layout/vList3"/>
    <dgm:cxn modelId="{C5455CEE-2243-4C42-BA55-84C40E750A99}" type="presParOf" srcId="{E36453BD-EC0C-7C41-A478-C602064B941A}" destId="{ABD6B019-2318-2D41-B5BB-FED6522AFFB0}" srcOrd="4" destOrd="0" presId="urn:microsoft.com/office/officeart/2005/8/layout/vList3"/>
    <dgm:cxn modelId="{4DEA95F3-DA3A-2849-BC28-705270B3C0BD}" type="presParOf" srcId="{ABD6B019-2318-2D41-B5BB-FED6522AFFB0}" destId="{E0B1C08C-6247-6B49-AF94-EDC2CDAA856D}" srcOrd="0" destOrd="0" presId="urn:microsoft.com/office/officeart/2005/8/layout/vList3"/>
    <dgm:cxn modelId="{B46565A8-85B1-0D4E-9204-8CD4BD9201D8}" type="presParOf" srcId="{ABD6B019-2318-2D41-B5BB-FED6522AFFB0}" destId="{6C75745D-F771-2249-8322-4D0CB98BDEE5}" srcOrd="1" destOrd="0" presId="urn:microsoft.com/office/officeart/2005/8/layout/vList3"/>
    <dgm:cxn modelId="{E115C2CC-9DD1-174E-B6AF-5BB07F0A4A7C}" type="presParOf" srcId="{E36453BD-EC0C-7C41-A478-C602064B941A}" destId="{CB6EE093-AFBB-B344-9452-EB379B6BE872}" srcOrd="5" destOrd="0" presId="urn:microsoft.com/office/officeart/2005/8/layout/vList3"/>
    <dgm:cxn modelId="{10CE625A-7ABF-8149-BDF4-E7C9E767C155}" type="presParOf" srcId="{E36453BD-EC0C-7C41-A478-C602064B941A}" destId="{7AC0FCFB-1AA4-C947-AD32-585F49B3831E}" srcOrd="6" destOrd="0" presId="urn:microsoft.com/office/officeart/2005/8/layout/vList3"/>
    <dgm:cxn modelId="{DF9D8189-F5CA-CF4F-AA29-DBAD5ABAED5A}" type="presParOf" srcId="{7AC0FCFB-1AA4-C947-AD32-585F49B3831E}" destId="{0AF49E8F-F9C7-A247-9DD3-A868691920B3}" srcOrd="0" destOrd="0" presId="urn:microsoft.com/office/officeart/2005/8/layout/vList3"/>
    <dgm:cxn modelId="{1FCE06C7-989E-9346-8921-5F20381E06C1}" type="presParOf" srcId="{7AC0FCFB-1AA4-C947-AD32-585F49B3831E}" destId="{57DE1F96-C939-9141-827E-3B4DAA577E50}" srcOrd="1" destOrd="0" presId="urn:microsoft.com/office/officeart/2005/8/layout/vList3"/>
    <dgm:cxn modelId="{C98ABBE9-311F-5A4C-BA0D-260E5231FEF9}" type="presParOf" srcId="{E36453BD-EC0C-7C41-A478-C602064B941A}" destId="{96AEC7D3-429E-EC49-98DB-FAB2AD8E60AA}" srcOrd="7" destOrd="0" presId="urn:microsoft.com/office/officeart/2005/8/layout/vList3"/>
    <dgm:cxn modelId="{3A18FD33-79CF-F84F-9F38-E2D4DDBF5519}" type="presParOf" srcId="{E36453BD-EC0C-7C41-A478-C602064B941A}" destId="{52C2BFE2-2301-E040-B534-17345A662B29}" srcOrd="8" destOrd="0" presId="urn:microsoft.com/office/officeart/2005/8/layout/vList3"/>
    <dgm:cxn modelId="{A21AF988-DFA5-4F47-9FA5-ED813544F5A5}" type="presParOf" srcId="{52C2BFE2-2301-E040-B534-17345A662B29}" destId="{B8D11247-722D-3C44-9241-07476D50CEE3}" srcOrd="0" destOrd="0" presId="urn:microsoft.com/office/officeart/2005/8/layout/vList3"/>
    <dgm:cxn modelId="{48C3EC77-9AE1-5F44-B941-BA8643DA0211}" type="presParOf" srcId="{52C2BFE2-2301-E040-B534-17345A662B29}" destId="{D5878051-1B04-344B-B37B-A4C87098F9A0}" srcOrd="1" destOrd="0" presId="urn:microsoft.com/office/officeart/2005/8/layout/vList3"/>
    <dgm:cxn modelId="{31DB3571-B45D-604F-A358-44FC87EC847B}" type="presParOf" srcId="{E36453BD-EC0C-7C41-A478-C602064B941A}" destId="{F66A94C4-3A98-E645-A5A6-7A6AA8E0E2B4}" srcOrd="9" destOrd="0" presId="urn:microsoft.com/office/officeart/2005/8/layout/vList3"/>
    <dgm:cxn modelId="{D21E85A6-F087-D244-A014-91A1F333C9E7}" type="presParOf" srcId="{E36453BD-EC0C-7C41-A478-C602064B941A}" destId="{CB251185-E6C8-E348-9BD2-17B4C819A198}" srcOrd="10" destOrd="0" presId="urn:microsoft.com/office/officeart/2005/8/layout/vList3"/>
    <dgm:cxn modelId="{70DF3D0B-8173-CB45-8B60-60F703C04FA9}" type="presParOf" srcId="{CB251185-E6C8-E348-9BD2-17B4C819A198}" destId="{D16EFAA8-DF46-E949-A7D8-B5FC087EFD47}" srcOrd="0" destOrd="0" presId="urn:microsoft.com/office/officeart/2005/8/layout/vList3"/>
    <dgm:cxn modelId="{3A9D6B72-C12C-394F-BDC1-D2B04967EC0C}" type="presParOf" srcId="{CB251185-E6C8-E348-9BD2-17B4C819A198}" destId="{450DE29C-8C38-584F-92E3-D8C9F592128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2389C9-A1BF-DA49-9CAD-6634285AD343}" type="doc">
      <dgm:prSet loTypeId="urn:microsoft.com/office/officeart/2005/8/layout/lProcess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461A2731-87B5-8449-8B53-5628B2539D91}">
      <dgm:prSet phldrT="[Testo]" custT="1"/>
      <dgm:spPr/>
      <dgm:t>
        <a:bodyPr/>
        <a:lstStyle/>
        <a:p>
          <a:r>
            <a:rPr lang="it-IT" sz="3200" dirty="0" err="1">
              <a:latin typeface="+mj-lt"/>
            </a:rPr>
            <a:t>Diagnosis</a:t>
          </a:r>
          <a:endParaRPr lang="it-IT" sz="3200" dirty="0">
            <a:latin typeface="+mj-lt"/>
          </a:endParaRPr>
        </a:p>
      </dgm:t>
    </dgm:pt>
    <dgm:pt modelId="{8A831AC5-2FB1-3A4A-9A43-2FACB7A32410}" type="parTrans" cxnId="{39D4B801-91F5-A644-8B8B-D9DDE997B9F9}">
      <dgm:prSet/>
      <dgm:spPr/>
      <dgm:t>
        <a:bodyPr/>
        <a:lstStyle/>
        <a:p>
          <a:endParaRPr lang="it-IT" sz="3200">
            <a:latin typeface="+mj-lt"/>
          </a:endParaRPr>
        </a:p>
      </dgm:t>
    </dgm:pt>
    <dgm:pt modelId="{4AF3F49A-5C17-7644-A040-04E83DEC5A7D}" type="sibTrans" cxnId="{39D4B801-91F5-A644-8B8B-D9DDE997B9F9}">
      <dgm:prSet/>
      <dgm:spPr/>
      <dgm:t>
        <a:bodyPr/>
        <a:lstStyle/>
        <a:p>
          <a:endParaRPr lang="it-IT" sz="3200">
            <a:latin typeface="+mj-lt"/>
          </a:endParaRPr>
        </a:p>
      </dgm:t>
    </dgm:pt>
    <dgm:pt modelId="{EE6B1BB2-54CB-9147-86B0-CC4281DE0BB3}">
      <dgm:prSet phldrT="[Testo]" custT="1"/>
      <dgm:spPr/>
      <dgm:t>
        <a:bodyPr/>
        <a:lstStyle/>
        <a:p>
          <a:r>
            <a:rPr lang="it-IT" sz="3200" dirty="0" err="1">
              <a:latin typeface="+mj-lt"/>
            </a:rPr>
            <a:t>Electocardiography</a:t>
          </a:r>
          <a:endParaRPr lang="it-IT" sz="3200" dirty="0">
            <a:latin typeface="+mj-lt"/>
          </a:endParaRPr>
        </a:p>
      </dgm:t>
    </dgm:pt>
    <dgm:pt modelId="{91B9CD14-E0CF-F148-8821-F9F1F09D6BB9}" type="parTrans" cxnId="{BBEA792A-0FAB-B24C-BA0A-B2E681172CCE}">
      <dgm:prSet/>
      <dgm:spPr/>
      <dgm:t>
        <a:bodyPr/>
        <a:lstStyle/>
        <a:p>
          <a:endParaRPr lang="it-IT" sz="3200">
            <a:latin typeface="+mj-lt"/>
          </a:endParaRPr>
        </a:p>
      </dgm:t>
    </dgm:pt>
    <dgm:pt modelId="{4DF5C462-B0D1-A04D-97D2-0A3AB92A0CD0}" type="sibTrans" cxnId="{BBEA792A-0FAB-B24C-BA0A-B2E681172CCE}">
      <dgm:prSet/>
      <dgm:spPr/>
      <dgm:t>
        <a:bodyPr/>
        <a:lstStyle/>
        <a:p>
          <a:endParaRPr lang="it-IT" sz="3200">
            <a:latin typeface="+mj-lt"/>
          </a:endParaRPr>
        </a:p>
      </dgm:t>
    </dgm:pt>
    <dgm:pt modelId="{A288CC7B-4852-D649-95A5-57C093EBF441}">
      <dgm:prSet phldrT="[Testo]" custT="1"/>
      <dgm:spPr/>
      <dgm:t>
        <a:bodyPr/>
        <a:lstStyle/>
        <a:p>
          <a:r>
            <a:rPr lang="it-IT" sz="3200" dirty="0" err="1">
              <a:latin typeface="+mj-lt"/>
            </a:rPr>
            <a:t>Biomarkers</a:t>
          </a:r>
          <a:endParaRPr lang="it-IT" sz="3200" dirty="0">
            <a:latin typeface="+mj-lt"/>
          </a:endParaRPr>
        </a:p>
      </dgm:t>
    </dgm:pt>
    <dgm:pt modelId="{2DCA0E7B-52D4-6345-AC77-8140C211900D}" type="parTrans" cxnId="{B6C0DAB0-9846-E34F-A1F8-1387ABF4B2D1}">
      <dgm:prSet/>
      <dgm:spPr/>
      <dgm:t>
        <a:bodyPr/>
        <a:lstStyle/>
        <a:p>
          <a:endParaRPr lang="it-IT" sz="3200">
            <a:latin typeface="+mj-lt"/>
          </a:endParaRPr>
        </a:p>
      </dgm:t>
    </dgm:pt>
    <dgm:pt modelId="{1B257C17-6541-7B4D-B9B4-4947B8B496B2}" type="sibTrans" cxnId="{B6C0DAB0-9846-E34F-A1F8-1387ABF4B2D1}">
      <dgm:prSet/>
      <dgm:spPr/>
      <dgm:t>
        <a:bodyPr/>
        <a:lstStyle/>
        <a:p>
          <a:endParaRPr lang="it-IT" sz="3200">
            <a:latin typeface="+mj-lt"/>
          </a:endParaRPr>
        </a:p>
      </dgm:t>
    </dgm:pt>
    <dgm:pt modelId="{BFB34ACC-5CA5-D644-BA11-FFEA97C61D9F}">
      <dgm:prSet phldrT="[Testo]" custT="1"/>
      <dgm:spPr/>
      <dgm:t>
        <a:bodyPr/>
        <a:lstStyle/>
        <a:p>
          <a:r>
            <a:rPr lang="it-IT" sz="3200" dirty="0" err="1">
              <a:latin typeface="+mj-lt"/>
            </a:rPr>
            <a:t>Support</a:t>
          </a:r>
          <a:r>
            <a:rPr lang="it-IT" sz="3200" dirty="0">
              <a:latin typeface="+mj-lt"/>
            </a:rPr>
            <a:t> and care</a:t>
          </a:r>
        </a:p>
      </dgm:t>
    </dgm:pt>
    <dgm:pt modelId="{E9F5FFC6-4483-5944-AD69-CBEB38ED763E}" type="parTrans" cxnId="{4BA8BBDA-B77B-234F-8A48-C39A349129C3}">
      <dgm:prSet/>
      <dgm:spPr/>
      <dgm:t>
        <a:bodyPr/>
        <a:lstStyle/>
        <a:p>
          <a:endParaRPr lang="it-IT" sz="3200">
            <a:latin typeface="+mj-lt"/>
          </a:endParaRPr>
        </a:p>
      </dgm:t>
    </dgm:pt>
    <dgm:pt modelId="{03FB0517-FEB6-9940-9D0E-FADACAC2C6FB}" type="sibTrans" cxnId="{4BA8BBDA-B77B-234F-8A48-C39A349129C3}">
      <dgm:prSet/>
      <dgm:spPr/>
      <dgm:t>
        <a:bodyPr/>
        <a:lstStyle/>
        <a:p>
          <a:endParaRPr lang="it-IT" sz="3200">
            <a:latin typeface="+mj-lt"/>
          </a:endParaRPr>
        </a:p>
      </dgm:t>
    </dgm:pt>
    <dgm:pt modelId="{6C1F5791-7D0C-4442-8C27-50AD70C5B422}">
      <dgm:prSet phldrT="[Testo]" custT="1"/>
      <dgm:spPr/>
      <dgm:t>
        <a:bodyPr/>
        <a:lstStyle/>
        <a:p>
          <a:r>
            <a:rPr lang="it-IT" sz="3200" dirty="0">
              <a:latin typeface="+mj-lt"/>
            </a:rPr>
            <a:t>Life </a:t>
          </a:r>
          <a:r>
            <a:rPr lang="it-IT" sz="3200" dirty="0" err="1">
              <a:latin typeface="+mj-lt"/>
            </a:rPr>
            <a:t>support</a:t>
          </a:r>
          <a:r>
            <a:rPr lang="it-IT" sz="3200" dirty="0">
              <a:latin typeface="+mj-lt"/>
            </a:rPr>
            <a:t> </a:t>
          </a:r>
        </a:p>
      </dgm:t>
    </dgm:pt>
    <dgm:pt modelId="{5C1C452E-27F1-8A45-B217-DC4F921694D1}" type="parTrans" cxnId="{6B30DE26-9EFA-3443-B7CE-B18EFD65319E}">
      <dgm:prSet/>
      <dgm:spPr/>
      <dgm:t>
        <a:bodyPr/>
        <a:lstStyle/>
        <a:p>
          <a:endParaRPr lang="it-IT" sz="3200">
            <a:latin typeface="+mj-lt"/>
          </a:endParaRPr>
        </a:p>
      </dgm:t>
    </dgm:pt>
    <dgm:pt modelId="{A24D074D-9D42-004D-999B-F0BE4B0AECF6}" type="sibTrans" cxnId="{6B30DE26-9EFA-3443-B7CE-B18EFD65319E}">
      <dgm:prSet/>
      <dgm:spPr/>
      <dgm:t>
        <a:bodyPr/>
        <a:lstStyle/>
        <a:p>
          <a:endParaRPr lang="it-IT" sz="3200">
            <a:latin typeface="+mj-lt"/>
          </a:endParaRPr>
        </a:p>
      </dgm:t>
    </dgm:pt>
    <dgm:pt modelId="{FAC00E59-4146-9C4E-85CA-6FC300D5E096}">
      <dgm:prSet phldrT="[Testo]" custT="1"/>
      <dgm:spPr/>
      <dgm:t>
        <a:bodyPr/>
        <a:lstStyle/>
        <a:p>
          <a:r>
            <a:rPr lang="it-IT" sz="3200" dirty="0" err="1">
              <a:latin typeface="+mj-lt"/>
            </a:rPr>
            <a:t>Revascularitation</a:t>
          </a:r>
          <a:endParaRPr lang="it-IT" sz="3200" dirty="0">
            <a:latin typeface="+mj-lt"/>
          </a:endParaRPr>
        </a:p>
      </dgm:t>
    </dgm:pt>
    <dgm:pt modelId="{CC302723-3C82-9946-AA60-A545F5BA5EAB}" type="parTrans" cxnId="{6DD95CE7-B725-964C-8B65-A80D42B75C95}">
      <dgm:prSet/>
      <dgm:spPr/>
      <dgm:t>
        <a:bodyPr/>
        <a:lstStyle/>
        <a:p>
          <a:endParaRPr lang="it-IT" sz="3200">
            <a:latin typeface="+mj-lt"/>
          </a:endParaRPr>
        </a:p>
      </dgm:t>
    </dgm:pt>
    <dgm:pt modelId="{30CB61CF-A3C5-A04A-83F6-01E6A4A47905}" type="sibTrans" cxnId="{6DD95CE7-B725-964C-8B65-A80D42B75C95}">
      <dgm:prSet/>
      <dgm:spPr/>
      <dgm:t>
        <a:bodyPr/>
        <a:lstStyle/>
        <a:p>
          <a:endParaRPr lang="it-IT" sz="3200">
            <a:latin typeface="+mj-lt"/>
          </a:endParaRPr>
        </a:p>
      </dgm:t>
    </dgm:pt>
    <dgm:pt modelId="{0EEF8E6A-A997-4C43-82F7-00287927AFFD}">
      <dgm:prSet phldrT="[Testo]" custT="1"/>
      <dgm:spPr/>
      <dgm:t>
        <a:bodyPr/>
        <a:lstStyle/>
        <a:p>
          <a:r>
            <a:rPr lang="it-IT" sz="3200" dirty="0">
              <a:latin typeface="+mj-lt"/>
            </a:rPr>
            <a:t>Imaging</a:t>
          </a:r>
        </a:p>
      </dgm:t>
    </dgm:pt>
    <dgm:pt modelId="{1463007F-A141-FB4D-AD09-7D4C27CC95F4}" type="parTrans" cxnId="{C07A77F5-0E8E-EA41-A2BE-716DE16D5C42}">
      <dgm:prSet/>
      <dgm:spPr/>
      <dgm:t>
        <a:bodyPr/>
        <a:lstStyle/>
        <a:p>
          <a:endParaRPr lang="it-IT" sz="3200">
            <a:latin typeface="+mj-lt"/>
          </a:endParaRPr>
        </a:p>
      </dgm:t>
    </dgm:pt>
    <dgm:pt modelId="{28796D51-85CC-EE43-A0E6-AEAE038326DD}" type="sibTrans" cxnId="{C07A77F5-0E8E-EA41-A2BE-716DE16D5C42}">
      <dgm:prSet/>
      <dgm:spPr/>
      <dgm:t>
        <a:bodyPr/>
        <a:lstStyle/>
        <a:p>
          <a:endParaRPr lang="it-IT" sz="3200">
            <a:latin typeface="+mj-lt"/>
          </a:endParaRPr>
        </a:p>
      </dgm:t>
    </dgm:pt>
    <dgm:pt modelId="{5FC82754-B804-E74F-849F-CF5D7394ADB4}">
      <dgm:prSet phldrT="[Testo]" custT="1"/>
      <dgm:spPr/>
      <dgm:t>
        <a:bodyPr/>
        <a:lstStyle/>
        <a:p>
          <a:r>
            <a:rPr lang="it-IT" sz="3200" dirty="0" err="1">
              <a:latin typeface="+mj-lt"/>
            </a:rPr>
            <a:t>Surgical</a:t>
          </a:r>
          <a:r>
            <a:rPr lang="it-IT" sz="3200" dirty="0">
              <a:latin typeface="+mj-lt"/>
            </a:rPr>
            <a:t> </a:t>
          </a:r>
          <a:r>
            <a:rPr lang="it-IT" sz="3200" dirty="0" err="1">
              <a:latin typeface="+mj-lt"/>
            </a:rPr>
            <a:t>intervention</a:t>
          </a:r>
          <a:endParaRPr lang="it-IT" sz="3200" dirty="0">
            <a:latin typeface="+mj-lt"/>
          </a:endParaRPr>
        </a:p>
      </dgm:t>
    </dgm:pt>
    <dgm:pt modelId="{7779BFE3-AE73-BC41-BC88-198F0E766293}" type="parTrans" cxnId="{46D9660C-A12D-9E44-A1AA-6CAC2AD25313}">
      <dgm:prSet/>
      <dgm:spPr/>
      <dgm:t>
        <a:bodyPr/>
        <a:lstStyle/>
        <a:p>
          <a:endParaRPr lang="it-IT" sz="3200">
            <a:latin typeface="+mj-lt"/>
          </a:endParaRPr>
        </a:p>
      </dgm:t>
    </dgm:pt>
    <dgm:pt modelId="{03B070ED-FFE5-AE44-AEAD-B90051099569}" type="sibTrans" cxnId="{46D9660C-A12D-9E44-A1AA-6CAC2AD25313}">
      <dgm:prSet/>
      <dgm:spPr/>
      <dgm:t>
        <a:bodyPr/>
        <a:lstStyle/>
        <a:p>
          <a:endParaRPr lang="it-IT" sz="3200">
            <a:latin typeface="+mj-lt"/>
          </a:endParaRPr>
        </a:p>
      </dgm:t>
    </dgm:pt>
    <dgm:pt modelId="{C2B6DB1F-6CF8-4072-A2E2-DA4F4C27A473}" type="pres">
      <dgm:prSet presAssocID="{112389C9-A1BF-DA49-9CAD-6634285AD343}" presName="theList" presStyleCnt="0">
        <dgm:presLayoutVars>
          <dgm:dir/>
          <dgm:animLvl val="lvl"/>
          <dgm:resizeHandles val="exact"/>
        </dgm:presLayoutVars>
      </dgm:prSet>
      <dgm:spPr/>
    </dgm:pt>
    <dgm:pt modelId="{FF5D7018-F46A-4D69-83AC-4607EF699B82}" type="pres">
      <dgm:prSet presAssocID="{461A2731-87B5-8449-8B53-5628B2539D91}" presName="compNode" presStyleCnt="0"/>
      <dgm:spPr/>
    </dgm:pt>
    <dgm:pt modelId="{28754136-91F1-41A5-B004-1428CB89729D}" type="pres">
      <dgm:prSet presAssocID="{461A2731-87B5-8449-8B53-5628B2539D91}" presName="aNode" presStyleLbl="bgShp" presStyleIdx="0" presStyleCnt="2"/>
      <dgm:spPr/>
    </dgm:pt>
    <dgm:pt modelId="{8636C468-BE00-433A-BA94-D256EEA33183}" type="pres">
      <dgm:prSet presAssocID="{461A2731-87B5-8449-8B53-5628B2539D91}" presName="textNode" presStyleLbl="bgShp" presStyleIdx="0" presStyleCnt="2"/>
      <dgm:spPr/>
    </dgm:pt>
    <dgm:pt modelId="{B9F14FBE-32A5-4383-A5F1-F284FD2A198B}" type="pres">
      <dgm:prSet presAssocID="{461A2731-87B5-8449-8B53-5628B2539D91}" presName="compChildNode" presStyleCnt="0"/>
      <dgm:spPr/>
    </dgm:pt>
    <dgm:pt modelId="{0C3C4169-647D-4925-BA2D-68FDEB8F4B91}" type="pres">
      <dgm:prSet presAssocID="{461A2731-87B5-8449-8B53-5628B2539D91}" presName="theInnerList" presStyleCnt="0"/>
      <dgm:spPr/>
    </dgm:pt>
    <dgm:pt modelId="{C7BDB9E9-EB1A-4E34-9576-640897EDC6AF}" type="pres">
      <dgm:prSet presAssocID="{EE6B1BB2-54CB-9147-86B0-CC4281DE0BB3}" presName="childNode" presStyleLbl="node1" presStyleIdx="0" presStyleCnt="6">
        <dgm:presLayoutVars>
          <dgm:bulletEnabled val="1"/>
        </dgm:presLayoutVars>
      </dgm:prSet>
      <dgm:spPr/>
    </dgm:pt>
    <dgm:pt modelId="{5E506877-FAA0-4036-B7A4-40ACDA843B79}" type="pres">
      <dgm:prSet presAssocID="{EE6B1BB2-54CB-9147-86B0-CC4281DE0BB3}" presName="aSpace2" presStyleCnt="0"/>
      <dgm:spPr/>
    </dgm:pt>
    <dgm:pt modelId="{C4674CDA-8C1E-45CF-8B4D-A875356E7BEF}" type="pres">
      <dgm:prSet presAssocID="{A288CC7B-4852-D649-95A5-57C093EBF441}" presName="childNode" presStyleLbl="node1" presStyleIdx="1" presStyleCnt="6">
        <dgm:presLayoutVars>
          <dgm:bulletEnabled val="1"/>
        </dgm:presLayoutVars>
      </dgm:prSet>
      <dgm:spPr/>
    </dgm:pt>
    <dgm:pt modelId="{581FCE4A-2E7F-4EEE-AD71-E301B0ADF490}" type="pres">
      <dgm:prSet presAssocID="{A288CC7B-4852-D649-95A5-57C093EBF441}" presName="aSpace2" presStyleCnt="0"/>
      <dgm:spPr/>
    </dgm:pt>
    <dgm:pt modelId="{F3DBE055-8CE4-471A-8A60-159DC58086CA}" type="pres">
      <dgm:prSet presAssocID="{0EEF8E6A-A997-4C43-82F7-00287927AFFD}" presName="childNode" presStyleLbl="node1" presStyleIdx="2" presStyleCnt="6">
        <dgm:presLayoutVars>
          <dgm:bulletEnabled val="1"/>
        </dgm:presLayoutVars>
      </dgm:prSet>
      <dgm:spPr/>
    </dgm:pt>
    <dgm:pt modelId="{F1BBA4AE-8A0E-405A-8251-D750156FFF41}" type="pres">
      <dgm:prSet presAssocID="{461A2731-87B5-8449-8B53-5628B2539D91}" presName="aSpace" presStyleCnt="0"/>
      <dgm:spPr/>
    </dgm:pt>
    <dgm:pt modelId="{785000E1-963B-42D4-B75F-A03067CDCBD5}" type="pres">
      <dgm:prSet presAssocID="{BFB34ACC-5CA5-D644-BA11-FFEA97C61D9F}" presName="compNode" presStyleCnt="0"/>
      <dgm:spPr/>
    </dgm:pt>
    <dgm:pt modelId="{03AC0E9E-5BDC-4F34-BA5B-33842AC8B4E5}" type="pres">
      <dgm:prSet presAssocID="{BFB34ACC-5CA5-D644-BA11-FFEA97C61D9F}" presName="aNode" presStyleLbl="bgShp" presStyleIdx="1" presStyleCnt="2"/>
      <dgm:spPr/>
    </dgm:pt>
    <dgm:pt modelId="{BDB8C936-E650-4B81-9C5A-EFA572771A30}" type="pres">
      <dgm:prSet presAssocID="{BFB34ACC-5CA5-D644-BA11-FFEA97C61D9F}" presName="textNode" presStyleLbl="bgShp" presStyleIdx="1" presStyleCnt="2"/>
      <dgm:spPr/>
    </dgm:pt>
    <dgm:pt modelId="{AA934D46-01CB-42C2-9352-FCA9B7A174F9}" type="pres">
      <dgm:prSet presAssocID="{BFB34ACC-5CA5-D644-BA11-FFEA97C61D9F}" presName="compChildNode" presStyleCnt="0"/>
      <dgm:spPr/>
    </dgm:pt>
    <dgm:pt modelId="{8AF01304-0103-4BD1-A090-5972248A3982}" type="pres">
      <dgm:prSet presAssocID="{BFB34ACC-5CA5-D644-BA11-FFEA97C61D9F}" presName="theInnerList" presStyleCnt="0"/>
      <dgm:spPr/>
    </dgm:pt>
    <dgm:pt modelId="{50C226BE-0D42-4D25-A5AB-8E11BC6EB17D}" type="pres">
      <dgm:prSet presAssocID="{6C1F5791-7D0C-4442-8C27-50AD70C5B422}" presName="childNode" presStyleLbl="node1" presStyleIdx="3" presStyleCnt="6">
        <dgm:presLayoutVars>
          <dgm:bulletEnabled val="1"/>
        </dgm:presLayoutVars>
      </dgm:prSet>
      <dgm:spPr/>
    </dgm:pt>
    <dgm:pt modelId="{2886ECA2-14E2-45B3-BE4F-A3FF2DC0A1DC}" type="pres">
      <dgm:prSet presAssocID="{6C1F5791-7D0C-4442-8C27-50AD70C5B422}" presName="aSpace2" presStyleCnt="0"/>
      <dgm:spPr/>
    </dgm:pt>
    <dgm:pt modelId="{F6FD5459-44E8-4B92-A5D4-015A51F38319}" type="pres">
      <dgm:prSet presAssocID="{FAC00E59-4146-9C4E-85CA-6FC300D5E096}" presName="childNode" presStyleLbl="node1" presStyleIdx="4" presStyleCnt="6">
        <dgm:presLayoutVars>
          <dgm:bulletEnabled val="1"/>
        </dgm:presLayoutVars>
      </dgm:prSet>
      <dgm:spPr/>
    </dgm:pt>
    <dgm:pt modelId="{AF43CA49-AFC0-415C-8E32-8E1DEE9F71AB}" type="pres">
      <dgm:prSet presAssocID="{FAC00E59-4146-9C4E-85CA-6FC300D5E096}" presName="aSpace2" presStyleCnt="0"/>
      <dgm:spPr/>
    </dgm:pt>
    <dgm:pt modelId="{DCD81531-C9CC-44B4-A5E0-06139A3F7292}" type="pres">
      <dgm:prSet presAssocID="{5FC82754-B804-E74F-849F-CF5D7394ADB4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39D4B801-91F5-A644-8B8B-D9DDE997B9F9}" srcId="{112389C9-A1BF-DA49-9CAD-6634285AD343}" destId="{461A2731-87B5-8449-8B53-5628B2539D91}" srcOrd="0" destOrd="0" parTransId="{8A831AC5-2FB1-3A4A-9A43-2FACB7A32410}" sibTransId="{4AF3F49A-5C17-7644-A040-04E83DEC5A7D}"/>
    <dgm:cxn modelId="{66C01405-E548-445C-AFE7-8F600770D47C}" type="presOf" srcId="{461A2731-87B5-8449-8B53-5628B2539D91}" destId="{28754136-91F1-41A5-B004-1428CB89729D}" srcOrd="0" destOrd="0" presId="urn:microsoft.com/office/officeart/2005/8/layout/lProcess2"/>
    <dgm:cxn modelId="{46D9660C-A12D-9E44-A1AA-6CAC2AD25313}" srcId="{BFB34ACC-5CA5-D644-BA11-FFEA97C61D9F}" destId="{5FC82754-B804-E74F-849F-CF5D7394ADB4}" srcOrd="2" destOrd="0" parTransId="{7779BFE3-AE73-BC41-BC88-198F0E766293}" sibTransId="{03B070ED-FFE5-AE44-AEAD-B90051099569}"/>
    <dgm:cxn modelId="{6B30DE26-9EFA-3443-B7CE-B18EFD65319E}" srcId="{BFB34ACC-5CA5-D644-BA11-FFEA97C61D9F}" destId="{6C1F5791-7D0C-4442-8C27-50AD70C5B422}" srcOrd="0" destOrd="0" parTransId="{5C1C452E-27F1-8A45-B217-DC4F921694D1}" sibTransId="{A24D074D-9D42-004D-999B-F0BE4B0AECF6}"/>
    <dgm:cxn modelId="{BBEA792A-0FAB-B24C-BA0A-B2E681172CCE}" srcId="{461A2731-87B5-8449-8B53-5628B2539D91}" destId="{EE6B1BB2-54CB-9147-86B0-CC4281DE0BB3}" srcOrd="0" destOrd="0" parTransId="{91B9CD14-E0CF-F148-8821-F9F1F09D6BB9}" sibTransId="{4DF5C462-B0D1-A04D-97D2-0A3AB92A0CD0}"/>
    <dgm:cxn modelId="{4426482C-87A9-4AFB-A63F-428404D9147E}" type="presOf" srcId="{FAC00E59-4146-9C4E-85CA-6FC300D5E096}" destId="{F6FD5459-44E8-4B92-A5D4-015A51F38319}" srcOrd="0" destOrd="0" presId="urn:microsoft.com/office/officeart/2005/8/layout/lProcess2"/>
    <dgm:cxn modelId="{0C55773A-180A-430C-B383-6946CAE5B715}" type="presOf" srcId="{BFB34ACC-5CA5-D644-BA11-FFEA97C61D9F}" destId="{03AC0E9E-5BDC-4F34-BA5B-33842AC8B4E5}" srcOrd="0" destOrd="0" presId="urn:microsoft.com/office/officeart/2005/8/layout/lProcess2"/>
    <dgm:cxn modelId="{FC158053-3C90-460E-BBD0-AE52BE0EC1C7}" type="presOf" srcId="{5FC82754-B804-E74F-849F-CF5D7394ADB4}" destId="{DCD81531-C9CC-44B4-A5E0-06139A3F7292}" srcOrd="0" destOrd="0" presId="urn:microsoft.com/office/officeart/2005/8/layout/lProcess2"/>
    <dgm:cxn modelId="{85226454-F5E8-4F5B-A065-6793BF5218EE}" type="presOf" srcId="{112389C9-A1BF-DA49-9CAD-6634285AD343}" destId="{C2B6DB1F-6CF8-4072-A2E2-DA4F4C27A473}" srcOrd="0" destOrd="0" presId="urn:microsoft.com/office/officeart/2005/8/layout/lProcess2"/>
    <dgm:cxn modelId="{89790F8C-5CAC-448E-A621-9C693FC589EE}" type="presOf" srcId="{6C1F5791-7D0C-4442-8C27-50AD70C5B422}" destId="{50C226BE-0D42-4D25-A5AB-8E11BC6EB17D}" srcOrd="0" destOrd="0" presId="urn:microsoft.com/office/officeart/2005/8/layout/lProcess2"/>
    <dgm:cxn modelId="{0D160393-691C-4383-B7B6-A5413C776067}" type="presOf" srcId="{BFB34ACC-5CA5-D644-BA11-FFEA97C61D9F}" destId="{BDB8C936-E650-4B81-9C5A-EFA572771A30}" srcOrd="1" destOrd="0" presId="urn:microsoft.com/office/officeart/2005/8/layout/lProcess2"/>
    <dgm:cxn modelId="{D1BE839F-E39B-4E32-B4DC-C15A6FC72508}" type="presOf" srcId="{A288CC7B-4852-D649-95A5-57C093EBF441}" destId="{C4674CDA-8C1E-45CF-8B4D-A875356E7BEF}" srcOrd="0" destOrd="0" presId="urn:microsoft.com/office/officeart/2005/8/layout/lProcess2"/>
    <dgm:cxn modelId="{B6C0DAB0-9846-E34F-A1F8-1387ABF4B2D1}" srcId="{461A2731-87B5-8449-8B53-5628B2539D91}" destId="{A288CC7B-4852-D649-95A5-57C093EBF441}" srcOrd="1" destOrd="0" parTransId="{2DCA0E7B-52D4-6345-AC77-8140C211900D}" sibTransId="{1B257C17-6541-7B4D-B9B4-4947B8B496B2}"/>
    <dgm:cxn modelId="{02AF80BB-E301-40C4-AB07-8972A7EDBBEE}" type="presOf" srcId="{461A2731-87B5-8449-8B53-5628B2539D91}" destId="{8636C468-BE00-433A-BA94-D256EEA33183}" srcOrd="1" destOrd="0" presId="urn:microsoft.com/office/officeart/2005/8/layout/lProcess2"/>
    <dgm:cxn modelId="{2FDC2EBE-211D-42C1-870F-CDCC7C64E719}" type="presOf" srcId="{0EEF8E6A-A997-4C43-82F7-00287927AFFD}" destId="{F3DBE055-8CE4-471A-8A60-159DC58086CA}" srcOrd="0" destOrd="0" presId="urn:microsoft.com/office/officeart/2005/8/layout/lProcess2"/>
    <dgm:cxn modelId="{4BA8BBDA-B77B-234F-8A48-C39A349129C3}" srcId="{112389C9-A1BF-DA49-9CAD-6634285AD343}" destId="{BFB34ACC-5CA5-D644-BA11-FFEA97C61D9F}" srcOrd="1" destOrd="0" parTransId="{E9F5FFC6-4483-5944-AD69-CBEB38ED763E}" sibTransId="{03FB0517-FEB6-9940-9D0E-FADACAC2C6FB}"/>
    <dgm:cxn modelId="{6DD95CE7-B725-964C-8B65-A80D42B75C95}" srcId="{BFB34ACC-5CA5-D644-BA11-FFEA97C61D9F}" destId="{FAC00E59-4146-9C4E-85CA-6FC300D5E096}" srcOrd="1" destOrd="0" parTransId="{CC302723-3C82-9946-AA60-A545F5BA5EAB}" sibTransId="{30CB61CF-A3C5-A04A-83F6-01E6A4A47905}"/>
    <dgm:cxn modelId="{C07A77F5-0E8E-EA41-A2BE-716DE16D5C42}" srcId="{461A2731-87B5-8449-8B53-5628B2539D91}" destId="{0EEF8E6A-A997-4C43-82F7-00287927AFFD}" srcOrd="2" destOrd="0" parTransId="{1463007F-A141-FB4D-AD09-7D4C27CC95F4}" sibTransId="{28796D51-85CC-EE43-A0E6-AEAE038326DD}"/>
    <dgm:cxn modelId="{C5DFD4FD-339E-4F6D-B855-E5642718BFB1}" type="presOf" srcId="{EE6B1BB2-54CB-9147-86B0-CC4281DE0BB3}" destId="{C7BDB9E9-EB1A-4E34-9576-640897EDC6AF}" srcOrd="0" destOrd="0" presId="urn:microsoft.com/office/officeart/2005/8/layout/lProcess2"/>
    <dgm:cxn modelId="{897CC998-91DD-4B26-8F76-32A8CE5A158F}" type="presParOf" srcId="{C2B6DB1F-6CF8-4072-A2E2-DA4F4C27A473}" destId="{FF5D7018-F46A-4D69-83AC-4607EF699B82}" srcOrd="0" destOrd="0" presId="urn:microsoft.com/office/officeart/2005/8/layout/lProcess2"/>
    <dgm:cxn modelId="{8573D02E-C7D2-4EC0-91CF-C2A81565B2F3}" type="presParOf" srcId="{FF5D7018-F46A-4D69-83AC-4607EF699B82}" destId="{28754136-91F1-41A5-B004-1428CB89729D}" srcOrd="0" destOrd="0" presId="urn:microsoft.com/office/officeart/2005/8/layout/lProcess2"/>
    <dgm:cxn modelId="{AD004C4D-89DD-450D-B6E0-F6AE0734674A}" type="presParOf" srcId="{FF5D7018-F46A-4D69-83AC-4607EF699B82}" destId="{8636C468-BE00-433A-BA94-D256EEA33183}" srcOrd="1" destOrd="0" presId="urn:microsoft.com/office/officeart/2005/8/layout/lProcess2"/>
    <dgm:cxn modelId="{31C2DB7C-F2A4-4CC4-99E9-23423475EE16}" type="presParOf" srcId="{FF5D7018-F46A-4D69-83AC-4607EF699B82}" destId="{B9F14FBE-32A5-4383-A5F1-F284FD2A198B}" srcOrd="2" destOrd="0" presId="urn:microsoft.com/office/officeart/2005/8/layout/lProcess2"/>
    <dgm:cxn modelId="{8C6F4050-EAB5-4AD9-B918-EDCACE9170E0}" type="presParOf" srcId="{B9F14FBE-32A5-4383-A5F1-F284FD2A198B}" destId="{0C3C4169-647D-4925-BA2D-68FDEB8F4B91}" srcOrd="0" destOrd="0" presId="urn:microsoft.com/office/officeart/2005/8/layout/lProcess2"/>
    <dgm:cxn modelId="{B9E945E1-139B-458D-89B5-4C7E561B410E}" type="presParOf" srcId="{0C3C4169-647D-4925-BA2D-68FDEB8F4B91}" destId="{C7BDB9E9-EB1A-4E34-9576-640897EDC6AF}" srcOrd="0" destOrd="0" presId="urn:microsoft.com/office/officeart/2005/8/layout/lProcess2"/>
    <dgm:cxn modelId="{67B967D2-6119-4F60-866C-95ABC44565B8}" type="presParOf" srcId="{0C3C4169-647D-4925-BA2D-68FDEB8F4B91}" destId="{5E506877-FAA0-4036-B7A4-40ACDA843B79}" srcOrd="1" destOrd="0" presId="urn:microsoft.com/office/officeart/2005/8/layout/lProcess2"/>
    <dgm:cxn modelId="{1C8CFE40-4CDF-42A6-A8D9-9098A7406464}" type="presParOf" srcId="{0C3C4169-647D-4925-BA2D-68FDEB8F4B91}" destId="{C4674CDA-8C1E-45CF-8B4D-A875356E7BEF}" srcOrd="2" destOrd="0" presId="urn:microsoft.com/office/officeart/2005/8/layout/lProcess2"/>
    <dgm:cxn modelId="{31B95666-AD0B-47A1-8E25-89A009E162FC}" type="presParOf" srcId="{0C3C4169-647D-4925-BA2D-68FDEB8F4B91}" destId="{581FCE4A-2E7F-4EEE-AD71-E301B0ADF490}" srcOrd="3" destOrd="0" presId="urn:microsoft.com/office/officeart/2005/8/layout/lProcess2"/>
    <dgm:cxn modelId="{384A84CC-B0D0-4C25-A74C-B7AAA03BDBA1}" type="presParOf" srcId="{0C3C4169-647D-4925-BA2D-68FDEB8F4B91}" destId="{F3DBE055-8CE4-471A-8A60-159DC58086CA}" srcOrd="4" destOrd="0" presId="urn:microsoft.com/office/officeart/2005/8/layout/lProcess2"/>
    <dgm:cxn modelId="{5E103C58-5577-43DE-A771-13F600204E78}" type="presParOf" srcId="{C2B6DB1F-6CF8-4072-A2E2-DA4F4C27A473}" destId="{F1BBA4AE-8A0E-405A-8251-D750156FFF41}" srcOrd="1" destOrd="0" presId="urn:microsoft.com/office/officeart/2005/8/layout/lProcess2"/>
    <dgm:cxn modelId="{755F6D8A-00A8-467E-8780-551649AF509A}" type="presParOf" srcId="{C2B6DB1F-6CF8-4072-A2E2-DA4F4C27A473}" destId="{785000E1-963B-42D4-B75F-A03067CDCBD5}" srcOrd="2" destOrd="0" presId="urn:microsoft.com/office/officeart/2005/8/layout/lProcess2"/>
    <dgm:cxn modelId="{73D0D6AC-FCA2-42E9-8F50-816D5629A1FE}" type="presParOf" srcId="{785000E1-963B-42D4-B75F-A03067CDCBD5}" destId="{03AC0E9E-5BDC-4F34-BA5B-33842AC8B4E5}" srcOrd="0" destOrd="0" presId="urn:microsoft.com/office/officeart/2005/8/layout/lProcess2"/>
    <dgm:cxn modelId="{90EC17CC-AD04-48B8-9FE8-BE8521D7B5B5}" type="presParOf" srcId="{785000E1-963B-42D4-B75F-A03067CDCBD5}" destId="{BDB8C936-E650-4B81-9C5A-EFA572771A30}" srcOrd="1" destOrd="0" presId="urn:microsoft.com/office/officeart/2005/8/layout/lProcess2"/>
    <dgm:cxn modelId="{5058C04D-13B8-4BE7-926B-67F0CB2C5F39}" type="presParOf" srcId="{785000E1-963B-42D4-B75F-A03067CDCBD5}" destId="{AA934D46-01CB-42C2-9352-FCA9B7A174F9}" srcOrd="2" destOrd="0" presId="urn:microsoft.com/office/officeart/2005/8/layout/lProcess2"/>
    <dgm:cxn modelId="{847D9F03-BC99-446B-841D-A014A6838123}" type="presParOf" srcId="{AA934D46-01CB-42C2-9352-FCA9B7A174F9}" destId="{8AF01304-0103-4BD1-A090-5972248A3982}" srcOrd="0" destOrd="0" presId="urn:microsoft.com/office/officeart/2005/8/layout/lProcess2"/>
    <dgm:cxn modelId="{FA773E3A-FCEC-48F9-8704-F2011F2F5A23}" type="presParOf" srcId="{8AF01304-0103-4BD1-A090-5972248A3982}" destId="{50C226BE-0D42-4D25-A5AB-8E11BC6EB17D}" srcOrd="0" destOrd="0" presId="urn:microsoft.com/office/officeart/2005/8/layout/lProcess2"/>
    <dgm:cxn modelId="{D1FF3FDE-72DF-4A14-BB67-7D60767F96A2}" type="presParOf" srcId="{8AF01304-0103-4BD1-A090-5972248A3982}" destId="{2886ECA2-14E2-45B3-BE4F-A3FF2DC0A1DC}" srcOrd="1" destOrd="0" presId="urn:microsoft.com/office/officeart/2005/8/layout/lProcess2"/>
    <dgm:cxn modelId="{0D3D0C5D-05BB-4A41-95DA-9D73CC0BFFE4}" type="presParOf" srcId="{8AF01304-0103-4BD1-A090-5972248A3982}" destId="{F6FD5459-44E8-4B92-A5D4-015A51F38319}" srcOrd="2" destOrd="0" presId="urn:microsoft.com/office/officeart/2005/8/layout/lProcess2"/>
    <dgm:cxn modelId="{633F1018-C18F-4062-B5E9-1DA198F21D8D}" type="presParOf" srcId="{8AF01304-0103-4BD1-A090-5972248A3982}" destId="{AF43CA49-AFC0-415C-8E32-8E1DEE9F71AB}" srcOrd="3" destOrd="0" presId="urn:microsoft.com/office/officeart/2005/8/layout/lProcess2"/>
    <dgm:cxn modelId="{B96D28A7-FAE7-4ADF-8F7F-86F3276CAD4F}" type="presParOf" srcId="{8AF01304-0103-4BD1-A090-5972248A3982}" destId="{DCD81531-C9CC-44B4-A5E0-06139A3F729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A93456-2BA9-1B4A-AF9E-61BA48D40EC4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66FB42D6-BE4A-4E43-BA6E-8BB920B91F3E}">
      <dgm:prSet custT="1"/>
      <dgm:spPr/>
      <dgm:t>
        <a:bodyPr/>
        <a:lstStyle/>
        <a:p>
          <a:pPr algn="l"/>
          <a:r>
            <a:rPr lang="it-IT" sz="2800" dirty="0">
              <a:latin typeface="+mj-lt"/>
            </a:rPr>
            <a:t>.</a:t>
          </a:r>
        </a:p>
      </dgm:t>
    </dgm:pt>
    <dgm:pt modelId="{948A4B1F-46F2-004B-991E-888891DE5B68}" type="parTrans" cxnId="{575EB9CF-6991-DE40-AC58-94069D5D4A18}">
      <dgm:prSet/>
      <dgm:spPr/>
      <dgm:t>
        <a:bodyPr/>
        <a:lstStyle/>
        <a:p>
          <a:pPr algn="l"/>
          <a:endParaRPr lang="it-IT" sz="2800">
            <a:latin typeface="+mj-lt"/>
          </a:endParaRPr>
        </a:p>
      </dgm:t>
    </dgm:pt>
    <dgm:pt modelId="{48862CD9-7639-3B4F-9B1F-B85C1900FEA5}" type="sibTrans" cxnId="{575EB9CF-6991-DE40-AC58-94069D5D4A18}">
      <dgm:prSet/>
      <dgm:spPr/>
      <dgm:t>
        <a:bodyPr/>
        <a:lstStyle/>
        <a:p>
          <a:pPr algn="l"/>
          <a:endParaRPr lang="it-IT" sz="2800">
            <a:latin typeface="+mj-lt"/>
          </a:endParaRPr>
        </a:p>
      </dgm:t>
    </dgm:pt>
    <dgm:pt modelId="{FB15804D-A6CE-C845-855E-3F1A1B74B45D}">
      <dgm:prSet custT="1"/>
      <dgm:spPr/>
      <dgm:t>
        <a:bodyPr/>
        <a:lstStyle/>
        <a:p>
          <a:pPr algn="l"/>
          <a:r>
            <a:rPr lang="it-IT" sz="2800" dirty="0">
              <a:latin typeface="+mj-lt"/>
            </a:rPr>
            <a:t>.</a:t>
          </a:r>
        </a:p>
      </dgm:t>
    </dgm:pt>
    <dgm:pt modelId="{953451DB-9F39-2944-81D2-9CAA6CE70FBF}" type="parTrans" cxnId="{C54C29EE-45CA-274D-A29C-7663318DD7DF}">
      <dgm:prSet/>
      <dgm:spPr/>
      <dgm:t>
        <a:bodyPr/>
        <a:lstStyle/>
        <a:p>
          <a:pPr algn="l"/>
          <a:endParaRPr lang="it-IT" sz="2800">
            <a:latin typeface="+mj-lt"/>
          </a:endParaRPr>
        </a:p>
      </dgm:t>
    </dgm:pt>
    <dgm:pt modelId="{DDA75EA2-DC78-AF49-B65E-900BDA51B4BB}" type="sibTrans" cxnId="{C54C29EE-45CA-274D-A29C-7663318DD7DF}">
      <dgm:prSet/>
      <dgm:spPr/>
      <dgm:t>
        <a:bodyPr/>
        <a:lstStyle/>
        <a:p>
          <a:pPr algn="l"/>
          <a:endParaRPr lang="it-IT" sz="2800">
            <a:latin typeface="+mj-lt"/>
          </a:endParaRPr>
        </a:p>
      </dgm:t>
    </dgm:pt>
    <dgm:pt modelId="{F3ECC5A4-EDC8-6F4C-B6FB-AD0568AB63EC}">
      <dgm:prSet custT="1"/>
      <dgm:spPr/>
      <dgm:t>
        <a:bodyPr/>
        <a:lstStyle/>
        <a:p>
          <a:pPr algn="l"/>
          <a:r>
            <a:rPr lang="it-IT" sz="2800" dirty="0">
              <a:latin typeface="+mj-lt"/>
            </a:rPr>
            <a:t>.</a:t>
          </a:r>
        </a:p>
      </dgm:t>
    </dgm:pt>
    <dgm:pt modelId="{21EE9231-DE09-D047-95A3-9263627CBB9D}" type="parTrans" cxnId="{E36E4711-065B-0546-8E74-A3512F387180}">
      <dgm:prSet/>
      <dgm:spPr/>
      <dgm:t>
        <a:bodyPr/>
        <a:lstStyle/>
        <a:p>
          <a:pPr algn="l"/>
          <a:endParaRPr lang="it-IT" sz="2800">
            <a:latin typeface="+mj-lt"/>
          </a:endParaRPr>
        </a:p>
      </dgm:t>
    </dgm:pt>
    <dgm:pt modelId="{ABF59CB2-614E-014F-8009-F11E787EF3C5}" type="sibTrans" cxnId="{E36E4711-065B-0546-8E74-A3512F387180}">
      <dgm:prSet/>
      <dgm:spPr/>
      <dgm:t>
        <a:bodyPr/>
        <a:lstStyle/>
        <a:p>
          <a:pPr algn="l"/>
          <a:endParaRPr lang="it-IT" sz="2800">
            <a:latin typeface="+mj-lt"/>
          </a:endParaRPr>
        </a:p>
      </dgm:t>
    </dgm:pt>
    <dgm:pt modelId="{E8F7C018-97B8-364F-AF23-31AC9888DB6B}">
      <dgm:prSet custT="1"/>
      <dgm:spPr/>
      <dgm:t>
        <a:bodyPr/>
        <a:lstStyle/>
        <a:p>
          <a:pPr algn="l"/>
          <a:r>
            <a:rPr lang="it-IT" sz="2800" dirty="0">
              <a:latin typeface="+mj-lt"/>
            </a:rPr>
            <a:t>.</a:t>
          </a:r>
        </a:p>
      </dgm:t>
    </dgm:pt>
    <dgm:pt modelId="{54CF3E00-A1D7-EA46-9322-B995CFC3BBE2}" type="parTrans" cxnId="{524133DF-ABB9-DF4F-A93B-881972D867C6}">
      <dgm:prSet/>
      <dgm:spPr/>
      <dgm:t>
        <a:bodyPr/>
        <a:lstStyle/>
        <a:p>
          <a:pPr algn="l"/>
          <a:endParaRPr lang="it-IT" sz="2800">
            <a:latin typeface="+mj-lt"/>
          </a:endParaRPr>
        </a:p>
      </dgm:t>
    </dgm:pt>
    <dgm:pt modelId="{8BD8A23D-55C4-6343-9482-5E43E68A0375}" type="sibTrans" cxnId="{524133DF-ABB9-DF4F-A93B-881972D867C6}">
      <dgm:prSet/>
      <dgm:spPr/>
      <dgm:t>
        <a:bodyPr/>
        <a:lstStyle/>
        <a:p>
          <a:pPr algn="l"/>
          <a:endParaRPr lang="it-IT" sz="2800">
            <a:latin typeface="+mj-lt"/>
          </a:endParaRPr>
        </a:p>
      </dgm:t>
    </dgm:pt>
    <dgm:pt modelId="{FBEDA1B7-CE6C-CA46-9C6E-A34214331410}">
      <dgm:prSet custT="1"/>
      <dgm:spPr/>
      <dgm:t>
        <a:bodyPr/>
        <a:lstStyle/>
        <a:p>
          <a:pPr algn="l"/>
          <a:r>
            <a:rPr lang="it-IT" sz="2800" dirty="0">
              <a:latin typeface="+mj-lt"/>
            </a:rPr>
            <a:t>.</a:t>
          </a:r>
        </a:p>
      </dgm:t>
    </dgm:pt>
    <dgm:pt modelId="{0D0747DA-2D97-6643-9E01-378EB4DC294F}" type="parTrans" cxnId="{3B3826C1-0816-8343-9E6F-87E05BC84498}">
      <dgm:prSet/>
      <dgm:spPr/>
      <dgm:t>
        <a:bodyPr/>
        <a:lstStyle/>
        <a:p>
          <a:pPr algn="l"/>
          <a:endParaRPr lang="it-IT" sz="2800">
            <a:latin typeface="+mj-lt"/>
          </a:endParaRPr>
        </a:p>
      </dgm:t>
    </dgm:pt>
    <dgm:pt modelId="{8A08FA72-5F3E-A646-92F8-9569CF35B29D}" type="sibTrans" cxnId="{3B3826C1-0816-8343-9E6F-87E05BC84498}">
      <dgm:prSet/>
      <dgm:spPr/>
      <dgm:t>
        <a:bodyPr/>
        <a:lstStyle/>
        <a:p>
          <a:pPr algn="l"/>
          <a:endParaRPr lang="it-IT" sz="2800">
            <a:latin typeface="+mj-lt"/>
          </a:endParaRPr>
        </a:p>
      </dgm:t>
    </dgm:pt>
    <dgm:pt modelId="{6C648794-585A-E143-BF98-850BB1647A39}">
      <dgm:prSet custT="1"/>
      <dgm:spPr/>
      <dgm:t>
        <a:bodyPr/>
        <a:lstStyle/>
        <a:p>
          <a:pPr algn="l">
            <a:buNone/>
          </a:pPr>
          <a:r>
            <a:rPr lang="it-IT" sz="2800" dirty="0" err="1">
              <a:latin typeface="+mj-lt"/>
            </a:rPr>
            <a:t>Hypertension</a:t>
          </a:r>
          <a:endParaRPr lang="it-IT" sz="2800" dirty="0">
            <a:latin typeface="+mj-lt"/>
          </a:endParaRPr>
        </a:p>
      </dgm:t>
    </dgm:pt>
    <dgm:pt modelId="{A291B5D4-B29E-ED45-8E21-F0D41B5DEEEA}" type="parTrans" cxnId="{A995F3B9-A75D-514D-8BEB-AD5953D970CA}">
      <dgm:prSet/>
      <dgm:spPr/>
      <dgm:t>
        <a:bodyPr/>
        <a:lstStyle/>
        <a:p>
          <a:pPr algn="l"/>
          <a:endParaRPr lang="it-IT" sz="2800">
            <a:latin typeface="+mj-lt"/>
          </a:endParaRPr>
        </a:p>
      </dgm:t>
    </dgm:pt>
    <dgm:pt modelId="{FBB5C45C-971E-C541-B9F7-34B6B1360E1A}" type="sibTrans" cxnId="{A995F3B9-A75D-514D-8BEB-AD5953D970CA}">
      <dgm:prSet/>
      <dgm:spPr/>
      <dgm:t>
        <a:bodyPr/>
        <a:lstStyle/>
        <a:p>
          <a:pPr algn="l"/>
          <a:endParaRPr lang="it-IT" sz="2800">
            <a:latin typeface="+mj-lt"/>
          </a:endParaRPr>
        </a:p>
      </dgm:t>
    </dgm:pt>
    <dgm:pt modelId="{7CF4AE83-BB3E-E44D-A76B-D93298C737C3}">
      <dgm:prSet custT="1"/>
      <dgm:spPr/>
      <dgm:t>
        <a:bodyPr/>
        <a:lstStyle/>
        <a:p>
          <a:pPr algn="l">
            <a:buNone/>
          </a:pPr>
          <a:r>
            <a:rPr lang="it-IT" sz="2800" dirty="0" err="1">
              <a:latin typeface="+mj-lt"/>
            </a:rPr>
            <a:t>Diabetes</a:t>
          </a:r>
          <a:r>
            <a:rPr lang="it-IT" sz="2800" dirty="0">
              <a:latin typeface="+mj-lt"/>
            </a:rPr>
            <a:t> </a:t>
          </a:r>
        </a:p>
      </dgm:t>
    </dgm:pt>
    <dgm:pt modelId="{B28A2CA1-F4AF-0A4B-B68E-4B3314FEFFE8}" type="parTrans" cxnId="{A64C8AAC-31FC-004D-B6D5-EEFA465F2256}">
      <dgm:prSet/>
      <dgm:spPr/>
      <dgm:t>
        <a:bodyPr/>
        <a:lstStyle/>
        <a:p>
          <a:pPr algn="l"/>
          <a:endParaRPr lang="it-IT" sz="2800">
            <a:latin typeface="+mj-lt"/>
          </a:endParaRPr>
        </a:p>
      </dgm:t>
    </dgm:pt>
    <dgm:pt modelId="{E625F5D5-9238-014A-A016-39C12EF3EE06}" type="sibTrans" cxnId="{A64C8AAC-31FC-004D-B6D5-EEFA465F2256}">
      <dgm:prSet/>
      <dgm:spPr/>
      <dgm:t>
        <a:bodyPr/>
        <a:lstStyle/>
        <a:p>
          <a:pPr algn="l"/>
          <a:endParaRPr lang="it-IT" sz="2800">
            <a:latin typeface="+mj-lt"/>
          </a:endParaRPr>
        </a:p>
      </dgm:t>
    </dgm:pt>
    <dgm:pt modelId="{4C780977-B13B-0E49-A08B-5828F4F989AE}">
      <dgm:prSet custT="1"/>
      <dgm:spPr/>
      <dgm:t>
        <a:bodyPr/>
        <a:lstStyle/>
        <a:p>
          <a:pPr algn="l">
            <a:buNone/>
          </a:pPr>
          <a:r>
            <a:rPr lang="it-IT" sz="2800" dirty="0" err="1">
              <a:latin typeface="+mj-lt"/>
            </a:rPr>
            <a:t>Hypercolesterolemia</a:t>
          </a:r>
          <a:endParaRPr lang="it-IT" sz="2800" dirty="0">
            <a:latin typeface="+mj-lt"/>
          </a:endParaRPr>
        </a:p>
      </dgm:t>
    </dgm:pt>
    <dgm:pt modelId="{4220E6A2-F9D5-1A45-9C21-F3AC7FA6743E}" type="parTrans" cxnId="{40FE47C2-FFF5-BD46-A4F1-073D5B626222}">
      <dgm:prSet/>
      <dgm:spPr/>
      <dgm:t>
        <a:bodyPr/>
        <a:lstStyle/>
        <a:p>
          <a:pPr algn="l"/>
          <a:endParaRPr lang="it-IT" sz="2800">
            <a:latin typeface="+mj-lt"/>
          </a:endParaRPr>
        </a:p>
      </dgm:t>
    </dgm:pt>
    <dgm:pt modelId="{820392DF-9138-6242-9AAA-C029ECB52D87}" type="sibTrans" cxnId="{40FE47C2-FFF5-BD46-A4F1-073D5B626222}">
      <dgm:prSet/>
      <dgm:spPr/>
      <dgm:t>
        <a:bodyPr/>
        <a:lstStyle/>
        <a:p>
          <a:pPr algn="l"/>
          <a:endParaRPr lang="it-IT" sz="2800">
            <a:latin typeface="+mj-lt"/>
          </a:endParaRPr>
        </a:p>
      </dgm:t>
    </dgm:pt>
    <dgm:pt modelId="{BA458A27-0083-A044-B177-A99A6235DBB2}">
      <dgm:prSet custT="1"/>
      <dgm:spPr/>
      <dgm:t>
        <a:bodyPr/>
        <a:lstStyle/>
        <a:p>
          <a:pPr algn="l">
            <a:buNone/>
          </a:pPr>
          <a:r>
            <a:rPr lang="it-IT" sz="2800" dirty="0" err="1">
              <a:latin typeface="+mj-lt"/>
            </a:rPr>
            <a:t>Elderly</a:t>
          </a:r>
          <a:endParaRPr lang="it-IT" sz="2800" dirty="0">
            <a:latin typeface="+mj-lt"/>
          </a:endParaRPr>
        </a:p>
      </dgm:t>
    </dgm:pt>
    <dgm:pt modelId="{D5BD176D-1675-F749-A07B-B617A344D30D}" type="parTrans" cxnId="{68DFA06D-0EE0-C643-B8AB-5B543DDC63BD}">
      <dgm:prSet/>
      <dgm:spPr/>
      <dgm:t>
        <a:bodyPr/>
        <a:lstStyle/>
        <a:p>
          <a:pPr algn="l"/>
          <a:endParaRPr lang="it-IT" sz="2800">
            <a:latin typeface="+mj-lt"/>
          </a:endParaRPr>
        </a:p>
      </dgm:t>
    </dgm:pt>
    <dgm:pt modelId="{AB6461DA-0114-B842-BF27-B8A87FE0531F}" type="sibTrans" cxnId="{68DFA06D-0EE0-C643-B8AB-5B543DDC63BD}">
      <dgm:prSet/>
      <dgm:spPr/>
      <dgm:t>
        <a:bodyPr/>
        <a:lstStyle/>
        <a:p>
          <a:pPr algn="l"/>
          <a:endParaRPr lang="it-IT" sz="2800">
            <a:latin typeface="+mj-lt"/>
          </a:endParaRPr>
        </a:p>
      </dgm:t>
    </dgm:pt>
    <dgm:pt modelId="{E40EC7B5-4F8D-3742-B1F4-9D5DA00065D3}">
      <dgm:prSet custT="1"/>
      <dgm:spPr/>
      <dgm:t>
        <a:bodyPr/>
        <a:lstStyle/>
        <a:p>
          <a:pPr algn="l">
            <a:buNone/>
          </a:pPr>
          <a:r>
            <a:rPr lang="it-IT" sz="2800" dirty="0" err="1">
              <a:latin typeface="+mj-lt"/>
            </a:rPr>
            <a:t>Previous</a:t>
          </a:r>
          <a:r>
            <a:rPr lang="it-IT" sz="2800" dirty="0">
              <a:latin typeface="+mj-lt"/>
            </a:rPr>
            <a:t> </a:t>
          </a:r>
          <a:r>
            <a:rPr lang="it-IT" sz="2800" dirty="0" err="1">
              <a:latin typeface="+mj-lt"/>
            </a:rPr>
            <a:t>heart</a:t>
          </a:r>
          <a:r>
            <a:rPr lang="it-IT" sz="2800" dirty="0">
              <a:latin typeface="+mj-lt"/>
            </a:rPr>
            <a:t> </a:t>
          </a:r>
          <a:r>
            <a:rPr lang="it-IT" sz="2800" dirty="0" err="1">
              <a:latin typeface="+mj-lt"/>
            </a:rPr>
            <a:t>hattack</a:t>
          </a:r>
          <a:endParaRPr lang="it-IT" sz="2800" dirty="0">
            <a:latin typeface="+mj-lt"/>
          </a:endParaRPr>
        </a:p>
      </dgm:t>
    </dgm:pt>
    <dgm:pt modelId="{A0897AF0-27DB-9F43-9058-ED74ECEF4A32}" type="parTrans" cxnId="{8C12F79F-F270-554E-B51D-34E3594C4FE5}">
      <dgm:prSet/>
      <dgm:spPr/>
      <dgm:t>
        <a:bodyPr/>
        <a:lstStyle/>
        <a:p>
          <a:pPr algn="l"/>
          <a:endParaRPr lang="it-IT" sz="2800">
            <a:latin typeface="+mj-lt"/>
          </a:endParaRPr>
        </a:p>
      </dgm:t>
    </dgm:pt>
    <dgm:pt modelId="{9CFBF295-3FC3-E744-B208-EB2E8656A4C6}" type="sibTrans" cxnId="{8C12F79F-F270-554E-B51D-34E3594C4FE5}">
      <dgm:prSet/>
      <dgm:spPr/>
      <dgm:t>
        <a:bodyPr/>
        <a:lstStyle/>
        <a:p>
          <a:pPr algn="l"/>
          <a:endParaRPr lang="it-IT" sz="2800">
            <a:latin typeface="+mj-lt"/>
          </a:endParaRPr>
        </a:p>
      </dgm:t>
    </dgm:pt>
    <dgm:pt modelId="{E77776AC-9EF1-DA45-A572-4D8D8F1B8308}" type="pres">
      <dgm:prSet presAssocID="{C5A93456-2BA9-1B4A-AF9E-61BA48D40EC4}" presName="linearFlow" presStyleCnt="0">
        <dgm:presLayoutVars>
          <dgm:dir/>
          <dgm:animLvl val="lvl"/>
          <dgm:resizeHandles val="exact"/>
        </dgm:presLayoutVars>
      </dgm:prSet>
      <dgm:spPr/>
    </dgm:pt>
    <dgm:pt modelId="{2308AE0A-3F4D-704C-8DF9-A00CDCAFF65E}" type="pres">
      <dgm:prSet presAssocID="{66FB42D6-BE4A-4E43-BA6E-8BB920B91F3E}" presName="composite" presStyleCnt="0"/>
      <dgm:spPr/>
    </dgm:pt>
    <dgm:pt modelId="{0FE62377-709A-AC49-9017-94575AD576D2}" type="pres">
      <dgm:prSet presAssocID="{66FB42D6-BE4A-4E43-BA6E-8BB920B91F3E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49165625-0FF8-FC4D-A103-1C9E6B34AA0F}" type="pres">
      <dgm:prSet presAssocID="{66FB42D6-BE4A-4E43-BA6E-8BB920B91F3E}" presName="descendantText" presStyleLbl="alignAcc1" presStyleIdx="0" presStyleCnt="5">
        <dgm:presLayoutVars>
          <dgm:bulletEnabled val="1"/>
        </dgm:presLayoutVars>
      </dgm:prSet>
      <dgm:spPr/>
    </dgm:pt>
    <dgm:pt modelId="{B0CF15DF-D607-5049-B092-0313F86C017A}" type="pres">
      <dgm:prSet presAssocID="{48862CD9-7639-3B4F-9B1F-B85C1900FEA5}" presName="sp" presStyleCnt="0"/>
      <dgm:spPr/>
    </dgm:pt>
    <dgm:pt modelId="{6C9DFAAF-2EBC-8E41-A613-3C490C5DEDDD}" type="pres">
      <dgm:prSet presAssocID="{FB15804D-A6CE-C845-855E-3F1A1B74B45D}" presName="composite" presStyleCnt="0"/>
      <dgm:spPr/>
    </dgm:pt>
    <dgm:pt modelId="{F18595E2-20DB-224A-B550-81B7804BCE55}" type="pres">
      <dgm:prSet presAssocID="{FB15804D-A6CE-C845-855E-3F1A1B74B45D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766068BB-A270-F44A-83A4-E89791E99F2D}" type="pres">
      <dgm:prSet presAssocID="{FB15804D-A6CE-C845-855E-3F1A1B74B45D}" presName="descendantText" presStyleLbl="alignAcc1" presStyleIdx="1" presStyleCnt="5">
        <dgm:presLayoutVars>
          <dgm:bulletEnabled val="1"/>
        </dgm:presLayoutVars>
      </dgm:prSet>
      <dgm:spPr/>
    </dgm:pt>
    <dgm:pt modelId="{47A3A3C4-466F-F540-9F54-AA45B415ADD9}" type="pres">
      <dgm:prSet presAssocID="{DDA75EA2-DC78-AF49-B65E-900BDA51B4BB}" presName="sp" presStyleCnt="0"/>
      <dgm:spPr/>
    </dgm:pt>
    <dgm:pt modelId="{2FD2C960-192B-DC44-83A2-B1A4CD66A7A0}" type="pres">
      <dgm:prSet presAssocID="{F3ECC5A4-EDC8-6F4C-B6FB-AD0568AB63EC}" presName="composite" presStyleCnt="0"/>
      <dgm:spPr/>
    </dgm:pt>
    <dgm:pt modelId="{4CC18C45-E271-AF40-89F3-EC837EDF361B}" type="pres">
      <dgm:prSet presAssocID="{F3ECC5A4-EDC8-6F4C-B6FB-AD0568AB63EC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B58D8E05-D722-3F42-A3AB-F7B57062789E}" type="pres">
      <dgm:prSet presAssocID="{F3ECC5A4-EDC8-6F4C-B6FB-AD0568AB63EC}" presName="descendantText" presStyleLbl="alignAcc1" presStyleIdx="2" presStyleCnt="5">
        <dgm:presLayoutVars>
          <dgm:bulletEnabled val="1"/>
        </dgm:presLayoutVars>
      </dgm:prSet>
      <dgm:spPr/>
    </dgm:pt>
    <dgm:pt modelId="{377D1831-7773-9C44-B6D4-19D46B7E9FB6}" type="pres">
      <dgm:prSet presAssocID="{ABF59CB2-614E-014F-8009-F11E787EF3C5}" presName="sp" presStyleCnt="0"/>
      <dgm:spPr/>
    </dgm:pt>
    <dgm:pt modelId="{D285C970-0221-8241-9496-06692AEBB9B5}" type="pres">
      <dgm:prSet presAssocID="{E8F7C018-97B8-364F-AF23-31AC9888DB6B}" presName="composite" presStyleCnt="0"/>
      <dgm:spPr/>
    </dgm:pt>
    <dgm:pt modelId="{3701C8E9-FC4E-8D4E-B26F-892C210CF1AC}" type="pres">
      <dgm:prSet presAssocID="{E8F7C018-97B8-364F-AF23-31AC9888DB6B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AF142BD0-1814-9849-8C6C-BB9A9C1C9E9C}" type="pres">
      <dgm:prSet presAssocID="{E8F7C018-97B8-364F-AF23-31AC9888DB6B}" presName="descendantText" presStyleLbl="alignAcc1" presStyleIdx="3" presStyleCnt="5">
        <dgm:presLayoutVars>
          <dgm:bulletEnabled val="1"/>
        </dgm:presLayoutVars>
      </dgm:prSet>
      <dgm:spPr/>
    </dgm:pt>
    <dgm:pt modelId="{50BC9ED8-9ABF-E14F-AA5E-8E2F55D42101}" type="pres">
      <dgm:prSet presAssocID="{8BD8A23D-55C4-6343-9482-5E43E68A0375}" presName="sp" presStyleCnt="0"/>
      <dgm:spPr/>
    </dgm:pt>
    <dgm:pt modelId="{F333171A-B098-2442-89FD-17FAC3AF8F22}" type="pres">
      <dgm:prSet presAssocID="{FBEDA1B7-CE6C-CA46-9C6E-A34214331410}" presName="composite" presStyleCnt="0"/>
      <dgm:spPr/>
    </dgm:pt>
    <dgm:pt modelId="{5BDF393D-303A-5249-9F6C-090211F8B631}" type="pres">
      <dgm:prSet presAssocID="{FBEDA1B7-CE6C-CA46-9C6E-A34214331410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6DA103AE-4CE5-D747-9EDC-1D2D24C80AAD}" type="pres">
      <dgm:prSet presAssocID="{FBEDA1B7-CE6C-CA46-9C6E-A34214331410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E36E4711-065B-0546-8E74-A3512F387180}" srcId="{C5A93456-2BA9-1B4A-AF9E-61BA48D40EC4}" destId="{F3ECC5A4-EDC8-6F4C-B6FB-AD0568AB63EC}" srcOrd="2" destOrd="0" parTransId="{21EE9231-DE09-D047-95A3-9263627CBB9D}" sibTransId="{ABF59CB2-614E-014F-8009-F11E787EF3C5}"/>
    <dgm:cxn modelId="{7C8F652F-2235-104E-8F45-5ABD3152206B}" type="presOf" srcId="{E40EC7B5-4F8D-3742-B1F4-9D5DA00065D3}" destId="{6DA103AE-4CE5-D747-9EDC-1D2D24C80AAD}" srcOrd="0" destOrd="0" presId="urn:microsoft.com/office/officeart/2005/8/layout/chevron2"/>
    <dgm:cxn modelId="{951E3B69-E630-A945-AFA6-F80BE2210F7A}" type="presOf" srcId="{66FB42D6-BE4A-4E43-BA6E-8BB920B91F3E}" destId="{0FE62377-709A-AC49-9017-94575AD576D2}" srcOrd="0" destOrd="0" presId="urn:microsoft.com/office/officeart/2005/8/layout/chevron2"/>
    <dgm:cxn modelId="{68DFA06D-0EE0-C643-B8AB-5B543DDC63BD}" srcId="{E8F7C018-97B8-364F-AF23-31AC9888DB6B}" destId="{BA458A27-0083-A044-B177-A99A6235DBB2}" srcOrd="0" destOrd="0" parTransId="{D5BD176D-1675-F749-A07B-B617A344D30D}" sibTransId="{AB6461DA-0114-B842-BF27-B8A87FE0531F}"/>
    <dgm:cxn modelId="{294D4253-3701-5141-ADDC-9B723E46D80F}" type="presOf" srcId="{FB15804D-A6CE-C845-855E-3F1A1B74B45D}" destId="{F18595E2-20DB-224A-B550-81B7804BCE55}" srcOrd="0" destOrd="0" presId="urn:microsoft.com/office/officeart/2005/8/layout/chevron2"/>
    <dgm:cxn modelId="{AD8C8E58-891F-6B48-B4D1-67535C4E8A2E}" type="presOf" srcId="{BA458A27-0083-A044-B177-A99A6235DBB2}" destId="{AF142BD0-1814-9849-8C6C-BB9A9C1C9E9C}" srcOrd="0" destOrd="0" presId="urn:microsoft.com/office/officeart/2005/8/layout/chevron2"/>
    <dgm:cxn modelId="{A5C02993-9FDF-2745-9AF3-01B8C7434779}" type="presOf" srcId="{4C780977-B13B-0E49-A08B-5828F4F989AE}" destId="{B58D8E05-D722-3F42-A3AB-F7B57062789E}" srcOrd="0" destOrd="0" presId="urn:microsoft.com/office/officeart/2005/8/layout/chevron2"/>
    <dgm:cxn modelId="{8C12F79F-F270-554E-B51D-34E3594C4FE5}" srcId="{FBEDA1B7-CE6C-CA46-9C6E-A34214331410}" destId="{E40EC7B5-4F8D-3742-B1F4-9D5DA00065D3}" srcOrd="0" destOrd="0" parTransId="{A0897AF0-27DB-9F43-9058-ED74ECEF4A32}" sibTransId="{9CFBF295-3FC3-E744-B208-EB2E8656A4C6}"/>
    <dgm:cxn modelId="{EED5B5A4-0679-3641-A6D1-37E5430D1F26}" type="presOf" srcId="{E8F7C018-97B8-364F-AF23-31AC9888DB6B}" destId="{3701C8E9-FC4E-8D4E-B26F-892C210CF1AC}" srcOrd="0" destOrd="0" presId="urn:microsoft.com/office/officeart/2005/8/layout/chevron2"/>
    <dgm:cxn modelId="{A64C8AAC-31FC-004D-B6D5-EEFA465F2256}" srcId="{FB15804D-A6CE-C845-855E-3F1A1B74B45D}" destId="{7CF4AE83-BB3E-E44D-A76B-D93298C737C3}" srcOrd="0" destOrd="0" parTransId="{B28A2CA1-F4AF-0A4B-B68E-4B3314FEFFE8}" sibTransId="{E625F5D5-9238-014A-A016-39C12EF3EE06}"/>
    <dgm:cxn modelId="{A995F3B9-A75D-514D-8BEB-AD5953D970CA}" srcId="{66FB42D6-BE4A-4E43-BA6E-8BB920B91F3E}" destId="{6C648794-585A-E143-BF98-850BB1647A39}" srcOrd="0" destOrd="0" parTransId="{A291B5D4-B29E-ED45-8E21-F0D41B5DEEEA}" sibTransId="{FBB5C45C-971E-C541-B9F7-34B6B1360E1A}"/>
    <dgm:cxn modelId="{FA11F7BF-44B5-F342-977F-55D5537CC3B7}" type="presOf" srcId="{FBEDA1B7-CE6C-CA46-9C6E-A34214331410}" destId="{5BDF393D-303A-5249-9F6C-090211F8B631}" srcOrd="0" destOrd="0" presId="urn:microsoft.com/office/officeart/2005/8/layout/chevron2"/>
    <dgm:cxn modelId="{3B3826C1-0816-8343-9E6F-87E05BC84498}" srcId="{C5A93456-2BA9-1B4A-AF9E-61BA48D40EC4}" destId="{FBEDA1B7-CE6C-CA46-9C6E-A34214331410}" srcOrd="4" destOrd="0" parTransId="{0D0747DA-2D97-6643-9E01-378EB4DC294F}" sibTransId="{8A08FA72-5F3E-A646-92F8-9569CF35B29D}"/>
    <dgm:cxn modelId="{40FE47C2-FFF5-BD46-A4F1-073D5B626222}" srcId="{F3ECC5A4-EDC8-6F4C-B6FB-AD0568AB63EC}" destId="{4C780977-B13B-0E49-A08B-5828F4F989AE}" srcOrd="0" destOrd="0" parTransId="{4220E6A2-F9D5-1A45-9C21-F3AC7FA6743E}" sibTransId="{820392DF-9138-6242-9AAA-C029ECB52D87}"/>
    <dgm:cxn modelId="{575EB9CF-6991-DE40-AC58-94069D5D4A18}" srcId="{C5A93456-2BA9-1B4A-AF9E-61BA48D40EC4}" destId="{66FB42D6-BE4A-4E43-BA6E-8BB920B91F3E}" srcOrd="0" destOrd="0" parTransId="{948A4B1F-46F2-004B-991E-888891DE5B68}" sibTransId="{48862CD9-7639-3B4F-9B1F-B85C1900FEA5}"/>
    <dgm:cxn modelId="{613202D7-41F9-BA4E-9050-5850FC7DEF92}" type="presOf" srcId="{F3ECC5A4-EDC8-6F4C-B6FB-AD0568AB63EC}" destId="{4CC18C45-E271-AF40-89F3-EC837EDF361B}" srcOrd="0" destOrd="0" presId="urn:microsoft.com/office/officeart/2005/8/layout/chevron2"/>
    <dgm:cxn modelId="{524133DF-ABB9-DF4F-A93B-881972D867C6}" srcId="{C5A93456-2BA9-1B4A-AF9E-61BA48D40EC4}" destId="{E8F7C018-97B8-364F-AF23-31AC9888DB6B}" srcOrd="3" destOrd="0" parTransId="{54CF3E00-A1D7-EA46-9322-B995CFC3BBE2}" sibTransId="{8BD8A23D-55C4-6343-9482-5E43E68A0375}"/>
    <dgm:cxn modelId="{78CB67E1-5FF3-7345-9394-35651981840E}" type="presOf" srcId="{6C648794-585A-E143-BF98-850BB1647A39}" destId="{49165625-0FF8-FC4D-A103-1C9E6B34AA0F}" srcOrd="0" destOrd="0" presId="urn:microsoft.com/office/officeart/2005/8/layout/chevron2"/>
    <dgm:cxn modelId="{0BF9FEE7-910A-5E42-81E5-54B6C47D117E}" type="presOf" srcId="{C5A93456-2BA9-1B4A-AF9E-61BA48D40EC4}" destId="{E77776AC-9EF1-DA45-A572-4D8D8F1B8308}" srcOrd="0" destOrd="0" presId="urn:microsoft.com/office/officeart/2005/8/layout/chevron2"/>
    <dgm:cxn modelId="{57DA2FED-C835-1343-AB20-ED7FC45ECFD0}" type="presOf" srcId="{7CF4AE83-BB3E-E44D-A76B-D93298C737C3}" destId="{766068BB-A270-F44A-83A4-E89791E99F2D}" srcOrd="0" destOrd="0" presId="urn:microsoft.com/office/officeart/2005/8/layout/chevron2"/>
    <dgm:cxn modelId="{C54C29EE-45CA-274D-A29C-7663318DD7DF}" srcId="{C5A93456-2BA9-1B4A-AF9E-61BA48D40EC4}" destId="{FB15804D-A6CE-C845-855E-3F1A1B74B45D}" srcOrd="1" destOrd="0" parTransId="{953451DB-9F39-2944-81D2-9CAA6CE70FBF}" sibTransId="{DDA75EA2-DC78-AF49-B65E-900BDA51B4BB}"/>
    <dgm:cxn modelId="{1000F1F8-052E-324F-AC51-6C325833B255}" type="presParOf" srcId="{E77776AC-9EF1-DA45-A572-4D8D8F1B8308}" destId="{2308AE0A-3F4D-704C-8DF9-A00CDCAFF65E}" srcOrd="0" destOrd="0" presId="urn:microsoft.com/office/officeart/2005/8/layout/chevron2"/>
    <dgm:cxn modelId="{219E58E0-6E3B-3C47-8A56-23A2067F4EF6}" type="presParOf" srcId="{2308AE0A-3F4D-704C-8DF9-A00CDCAFF65E}" destId="{0FE62377-709A-AC49-9017-94575AD576D2}" srcOrd="0" destOrd="0" presId="urn:microsoft.com/office/officeart/2005/8/layout/chevron2"/>
    <dgm:cxn modelId="{D25AE944-13F5-1B4B-A879-E1F28C89E152}" type="presParOf" srcId="{2308AE0A-3F4D-704C-8DF9-A00CDCAFF65E}" destId="{49165625-0FF8-FC4D-A103-1C9E6B34AA0F}" srcOrd="1" destOrd="0" presId="urn:microsoft.com/office/officeart/2005/8/layout/chevron2"/>
    <dgm:cxn modelId="{A1324E71-82B1-E445-B67C-5CFFAC8A6DD1}" type="presParOf" srcId="{E77776AC-9EF1-DA45-A572-4D8D8F1B8308}" destId="{B0CF15DF-D607-5049-B092-0313F86C017A}" srcOrd="1" destOrd="0" presId="urn:microsoft.com/office/officeart/2005/8/layout/chevron2"/>
    <dgm:cxn modelId="{6DE4E906-3DC6-CC44-9F58-437BB68C5BAB}" type="presParOf" srcId="{E77776AC-9EF1-DA45-A572-4D8D8F1B8308}" destId="{6C9DFAAF-2EBC-8E41-A613-3C490C5DEDDD}" srcOrd="2" destOrd="0" presId="urn:microsoft.com/office/officeart/2005/8/layout/chevron2"/>
    <dgm:cxn modelId="{242BBC31-66F0-334B-9E5A-856B508A3832}" type="presParOf" srcId="{6C9DFAAF-2EBC-8E41-A613-3C490C5DEDDD}" destId="{F18595E2-20DB-224A-B550-81B7804BCE55}" srcOrd="0" destOrd="0" presId="urn:microsoft.com/office/officeart/2005/8/layout/chevron2"/>
    <dgm:cxn modelId="{0133827B-3C66-D846-9958-70B6DD431E03}" type="presParOf" srcId="{6C9DFAAF-2EBC-8E41-A613-3C490C5DEDDD}" destId="{766068BB-A270-F44A-83A4-E89791E99F2D}" srcOrd="1" destOrd="0" presId="urn:microsoft.com/office/officeart/2005/8/layout/chevron2"/>
    <dgm:cxn modelId="{5709A842-2E0B-8F41-BC39-802DE972932C}" type="presParOf" srcId="{E77776AC-9EF1-DA45-A572-4D8D8F1B8308}" destId="{47A3A3C4-466F-F540-9F54-AA45B415ADD9}" srcOrd="3" destOrd="0" presId="urn:microsoft.com/office/officeart/2005/8/layout/chevron2"/>
    <dgm:cxn modelId="{FE66357F-FC62-0846-BCCF-FF9FF4A69D68}" type="presParOf" srcId="{E77776AC-9EF1-DA45-A572-4D8D8F1B8308}" destId="{2FD2C960-192B-DC44-83A2-B1A4CD66A7A0}" srcOrd="4" destOrd="0" presId="urn:microsoft.com/office/officeart/2005/8/layout/chevron2"/>
    <dgm:cxn modelId="{05405159-90E1-964E-850D-F7C876718A12}" type="presParOf" srcId="{2FD2C960-192B-DC44-83A2-B1A4CD66A7A0}" destId="{4CC18C45-E271-AF40-89F3-EC837EDF361B}" srcOrd="0" destOrd="0" presId="urn:microsoft.com/office/officeart/2005/8/layout/chevron2"/>
    <dgm:cxn modelId="{41397533-9B21-7944-89E0-6E5E8FADFDEA}" type="presParOf" srcId="{2FD2C960-192B-DC44-83A2-B1A4CD66A7A0}" destId="{B58D8E05-D722-3F42-A3AB-F7B57062789E}" srcOrd="1" destOrd="0" presId="urn:microsoft.com/office/officeart/2005/8/layout/chevron2"/>
    <dgm:cxn modelId="{469E6E48-A5D4-C345-8605-08D23D90414E}" type="presParOf" srcId="{E77776AC-9EF1-DA45-A572-4D8D8F1B8308}" destId="{377D1831-7773-9C44-B6D4-19D46B7E9FB6}" srcOrd="5" destOrd="0" presId="urn:microsoft.com/office/officeart/2005/8/layout/chevron2"/>
    <dgm:cxn modelId="{03D9E723-B2FB-8046-9ED0-253A477259E6}" type="presParOf" srcId="{E77776AC-9EF1-DA45-A572-4D8D8F1B8308}" destId="{D285C970-0221-8241-9496-06692AEBB9B5}" srcOrd="6" destOrd="0" presId="urn:microsoft.com/office/officeart/2005/8/layout/chevron2"/>
    <dgm:cxn modelId="{29C57BFC-EE3C-CD48-88F0-EA6816FC5D96}" type="presParOf" srcId="{D285C970-0221-8241-9496-06692AEBB9B5}" destId="{3701C8E9-FC4E-8D4E-B26F-892C210CF1AC}" srcOrd="0" destOrd="0" presId="urn:microsoft.com/office/officeart/2005/8/layout/chevron2"/>
    <dgm:cxn modelId="{B8FE41BB-27A8-8B4C-AC59-36063B8C9E8C}" type="presParOf" srcId="{D285C970-0221-8241-9496-06692AEBB9B5}" destId="{AF142BD0-1814-9849-8C6C-BB9A9C1C9E9C}" srcOrd="1" destOrd="0" presId="urn:microsoft.com/office/officeart/2005/8/layout/chevron2"/>
    <dgm:cxn modelId="{16BC7A8A-14E1-E341-8BB5-8E674FEDD8A6}" type="presParOf" srcId="{E77776AC-9EF1-DA45-A572-4D8D8F1B8308}" destId="{50BC9ED8-9ABF-E14F-AA5E-8E2F55D42101}" srcOrd="7" destOrd="0" presId="urn:microsoft.com/office/officeart/2005/8/layout/chevron2"/>
    <dgm:cxn modelId="{A8E3BAA2-34B5-D143-A324-0E79C737A33E}" type="presParOf" srcId="{E77776AC-9EF1-DA45-A572-4D8D8F1B8308}" destId="{F333171A-B098-2442-89FD-17FAC3AF8F22}" srcOrd="8" destOrd="0" presId="urn:microsoft.com/office/officeart/2005/8/layout/chevron2"/>
    <dgm:cxn modelId="{651CF729-4CA0-1F42-979F-C9FE50404B0A}" type="presParOf" srcId="{F333171A-B098-2442-89FD-17FAC3AF8F22}" destId="{5BDF393D-303A-5249-9F6C-090211F8B631}" srcOrd="0" destOrd="0" presId="urn:microsoft.com/office/officeart/2005/8/layout/chevron2"/>
    <dgm:cxn modelId="{E22CD7A2-A6F7-9C40-9322-718C607C57A5}" type="presParOf" srcId="{F333171A-B098-2442-89FD-17FAC3AF8F22}" destId="{6DA103AE-4CE5-D747-9EDC-1D2D24C80AA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57258-0322-8A45-9E9F-2199A4BB0D1C}">
      <dsp:nvSpPr>
        <dsp:cNvPr id="0" name=""/>
        <dsp:cNvSpPr/>
      </dsp:nvSpPr>
      <dsp:spPr>
        <a:xfrm>
          <a:off x="2745913" y="3469693"/>
          <a:ext cx="4098319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38004-7A21-044A-9304-89984F5AA44A}">
      <dsp:nvSpPr>
        <dsp:cNvPr id="0" name=""/>
        <dsp:cNvSpPr/>
      </dsp:nvSpPr>
      <dsp:spPr>
        <a:xfrm>
          <a:off x="2745913" y="2040996"/>
          <a:ext cx="351051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229494-03BE-8341-A9FC-2DC068E36B4A}">
      <dsp:nvSpPr>
        <dsp:cNvPr id="0" name=""/>
        <dsp:cNvSpPr/>
      </dsp:nvSpPr>
      <dsp:spPr>
        <a:xfrm>
          <a:off x="2745913" y="612298"/>
          <a:ext cx="4098319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C8A933-5E4E-3445-93AD-E89F495E31D8}">
      <dsp:nvSpPr>
        <dsp:cNvPr id="0" name=""/>
        <dsp:cNvSpPr/>
      </dsp:nvSpPr>
      <dsp:spPr>
        <a:xfrm>
          <a:off x="704917" y="0"/>
          <a:ext cx="4081992" cy="408199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50ECE-531B-D74C-93F7-4ED320AE67D6}">
      <dsp:nvSpPr>
        <dsp:cNvPr id="0" name=""/>
        <dsp:cNvSpPr/>
      </dsp:nvSpPr>
      <dsp:spPr>
        <a:xfrm>
          <a:off x="1439676" y="2167537"/>
          <a:ext cx="2612474" cy="134705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800" kern="1200"/>
        </a:p>
      </dsp:txBody>
      <dsp:txXfrm>
        <a:off x="1439676" y="2167537"/>
        <a:ext cx="2612474" cy="1347057"/>
      </dsp:txXfrm>
    </dsp:sp>
    <dsp:sp modelId="{9C7B48BC-65E8-D046-BB38-D6B350901C9A}">
      <dsp:nvSpPr>
        <dsp:cNvPr id="0" name=""/>
        <dsp:cNvSpPr/>
      </dsp:nvSpPr>
      <dsp:spPr>
        <a:xfrm>
          <a:off x="6231934" y="0"/>
          <a:ext cx="1224597" cy="122459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A23762-DDE1-7E41-8EF6-89AC94226025}">
      <dsp:nvSpPr>
        <dsp:cNvPr id="0" name=""/>
        <dsp:cNvSpPr/>
      </dsp:nvSpPr>
      <dsp:spPr>
        <a:xfrm>
          <a:off x="7456532" y="0"/>
          <a:ext cx="2281916" cy="1224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 err="1">
              <a:latin typeface="+mj-lt"/>
            </a:rPr>
            <a:t>Cold</a:t>
          </a:r>
          <a:r>
            <a:rPr lang="it-IT" sz="2800" kern="1200" dirty="0">
              <a:latin typeface="+mj-lt"/>
            </a:rPr>
            <a:t> </a:t>
          </a:r>
          <a:r>
            <a:rPr lang="it-IT" sz="2800" kern="1200" dirty="0" err="1">
              <a:latin typeface="+mj-lt"/>
            </a:rPr>
            <a:t>is</a:t>
          </a:r>
          <a:r>
            <a:rPr lang="it-IT" sz="2800" kern="1200" dirty="0">
              <a:latin typeface="+mj-lt"/>
            </a:rPr>
            <a:t> a </a:t>
          </a:r>
          <a:r>
            <a:rPr lang="it-IT" sz="2800" kern="1200" dirty="0" err="1">
              <a:latin typeface="+mj-lt"/>
            </a:rPr>
            <a:t>vasocostrictor</a:t>
          </a:r>
          <a:r>
            <a:rPr lang="it-IT" sz="2800" kern="1200" dirty="0">
              <a:latin typeface="+mj-lt"/>
            </a:rPr>
            <a:t> </a:t>
          </a:r>
          <a:r>
            <a:rPr lang="it-IT" sz="2800" kern="1200" dirty="0" err="1">
              <a:latin typeface="+mj-lt"/>
            </a:rPr>
            <a:t>factor</a:t>
          </a:r>
          <a:endParaRPr lang="it-IT" sz="2800" kern="1200" dirty="0">
            <a:latin typeface="+mj-lt"/>
          </a:endParaRPr>
        </a:p>
      </dsp:txBody>
      <dsp:txXfrm>
        <a:off x="7456532" y="0"/>
        <a:ext cx="2281916" cy="1224597"/>
      </dsp:txXfrm>
    </dsp:sp>
    <dsp:sp modelId="{7A18AD3F-1363-5346-ADAD-5CA57BC7BE7C}">
      <dsp:nvSpPr>
        <dsp:cNvPr id="0" name=""/>
        <dsp:cNvSpPr/>
      </dsp:nvSpPr>
      <dsp:spPr>
        <a:xfrm>
          <a:off x="5644127" y="1428697"/>
          <a:ext cx="1224597" cy="122459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6CC165-0329-1044-ADC0-8962E64A6BD5}">
      <dsp:nvSpPr>
        <dsp:cNvPr id="0" name=""/>
        <dsp:cNvSpPr/>
      </dsp:nvSpPr>
      <dsp:spPr>
        <a:xfrm>
          <a:off x="6868725" y="1428697"/>
          <a:ext cx="2638273" cy="1224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latin typeface="+mj-lt"/>
            </a:rPr>
            <a:t>Large </a:t>
          </a:r>
          <a:r>
            <a:rPr lang="it-IT" sz="2800" kern="1200" dirty="0" err="1">
              <a:latin typeface="+mj-lt"/>
            </a:rPr>
            <a:t>meal</a:t>
          </a:r>
          <a:r>
            <a:rPr lang="it-IT" sz="2800" kern="1200" dirty="0">
              <a:latin typeface="+mj-lt"/>
            </a:rPr>
            <a:t> </a:t>
          </a:r>
          <a:r>
            <a:rPr lang="it-IT" sz="2800" kern="1200" dirty="0" err="1">
              <a:latin typeface="+mj-lt"/>
            </a:rPr>
            <a:t>could</a:t>
          </a:r>
          <a:r>
            <a:rPr lang="it-IT" sz="2800" kern="1200" dirty="0">
              <a:latin typeface="+mj-lt"/>
            </a:rPr>
            <a:t> be a </a:t>
          </a:r>
          <a:r>
            <a:rPr lang="it-IT" sz="2800" kern="1200" dirty="0" err="1">
              <a:latin typeface="+mj-lt"/>
            </a:rPr>
            <a:t>scatenant</a:t>
          </a:r>
          <a:r>
            <a:rPr lang="it-IT" sz="2800" kern="1200" dirty="0">
              <a:latin typeface="+mj-lt"/>
            </a:rPr>
            <a:t> </a:t>
          </a:r>
          <a:r>
            <a:rPr lang="it-IT" sz="2800" kern="1200" dirty="0" err="1">
              <a:latin typeface="+mj-lt"/>
            </a:rPr>
            <a:t>factor</a:t>
          </a:r>
          <a:endParaRPr lang="it-IT" sz="2800" kern="1200" dirty="0">
            <a:latin typeface="+mj-lt"/>
          </a:endParaRPr>
        </a:p>
      </dsp:txBody>
      <dsp:txXfrm>
        <a:off x="6868725" y="1428697"/>
        <a:ext cx="2638273" cy="1224597"/>
      </dsp:txXfrm>
    </dsp:sp>
    <dsp:sp modelId="{24DE03D6-6100-F142-A40F-7C726C1567BA}">
      <dsp:nvSpPr>
        <dsp:cNvPr id="0" name=""/>
        <dsp:cNvSpPr/>
      </dsp:nvSpPr>
      <dsp:spPr>
        <a:xfrm>
          <a:off x="6231934" y="2857394"/>
          <a:ext cx="1224597" cy="122459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73F684-636F-A747-B2BC-F708F43AFDAB}">
      <dsp:nvSpPr>
        <dsp:cNvPr id="0" name=""/>
        <dsp:cNvSpPr/>
      </dsp:nvSpPr>
      <dsp:spPr>
        <a:xfrm>
          <a:off x="7456532" y="2857394"/>
          <a:ext cx="2354150" cy="1224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latin typeface="+mj-lt"/>
            </a:rPr>
            <a:t>Middle-</a:t>
          </a:r>
          <a:r>
            <a:rPr lang="it-IT" sz="2800" kern="1200" dirty="0" err="1">
              <a:latin typeface="+mj-lt"/>
            </a:rPr>
            <a:t>age</a:t>
          </a:r>
          <a:r>
            <a:rPr lang="it-IT" sz="2800" kern="1200" dirty="0">
              <a:latin typeface="+mj-lt"/>
            </a:rPr>
            <a:t> man</a:t>
          </a:r>
        </a:p>
      </dsp:txBody>
      <dsp:txXfrm>
        <a:off x="7456532" y="2857394"/>
        <a:ext cx="2354150" cy="12245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1E9C5-E71F-E34D-A09B-A99AB4E184A3}">
      <dsp:nvSpPr>
        <dsp:cNvPr id="0" name=""/>
        <dsp:cNvSpPr/>
      </dsp:nvSpPr>
      <dsp:spPr>
        <a:xfrm>
          <a:off x="579907" y="1661"/>
          <a:ext cx="1817982" cy="10907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b="0" kern="1200">
              <a:latin typeface="+mj-lt"/>
            </a:rPr>
            <a:t>Chest</a:t>
          </a:r>
        </a:p>
      </dsp:txBody>
      <dsp:txXfrm>
        <a:off x="579907" y="1661"/>
        <a:ext cx="1817982" cy="1090789"/>
      </dsp:txXfrm>
    </dsp:sp>
    <dsp:sp modelId="{EF610055-0D65-FC42-A84D-DA4163FE1952}">
      <dsp:nvSpPr>
        <dsp:cNvPr id="0" name=""/>
        <dsp:cNvSpPr/>
      </dsp:nvSpPr>
      <dsp:spPr>
        <a:xfrm>
          <a:off x="2579688" y="1661"/>
          <a:ext cx="1817982" cy="1090789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b="0" kern="1200" dirty="0" err="1">
              <a:latin typeface="+mj-lt"/>
            </a:rPr>
            <a:t>Neck</a:t>
          </a:r>
          <a:r>
            <a:rPr lang="it-IT" sz="3000" b="0" kern="1200" dirty="0">
              <a:latin typeface="+mj-lt"/>
            </a:rPr>
            <a:t> and </a:t>
          </a:r>
          <a:r>
            <a:rPr lang="it-IT" sz="3000" b="0" kern="1200" dirty="0" err="1">
              <a:latin typeface="+mj-lt"/>
            </a:rPr>
            <a:t>throath</a:t>
          </a:r>
          <a:r>
            <a:rPr lang="it-IT" sz="3000" b="0" kern="1200" dirty="0">
              <a:latin typeface="+mj-lt"/>
            </a:rPr>
            <a:t> </a:t>
          </a:r>
        </a:p>
      </dsp:txBody>
      <dsp:txXfrm>
        <a:off x="2579688" y="1661"/>
        <a:ext cx="1817982" cy="1090789"/>
      </dsp:txXfrm>
    </dsp:sp>
    <dsp:sp modelId="{B4C1E3D1-9CA9-2142-8D90-C3EB515855C2}">
      <dsp:nvSpPr>
        <dsp:cNvPr id="0" name=""/>
        <dsp:cNvSpPr/>
      </dsp:nvSpPr>
      <dsp:spPr>
        <a:xfrm>
          <a:off x="579907" y="1274249"/>
          <a:ext cx="1817982" cy="1090789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b="0" kern="1200">
              <a:latin typeface="+mj-lt"/>
            </a:rPr>
            <a:t>Arms</a:t>
          </a:r>
        </a:p>
      </dsp:txBody>
      <dsp:txXfrm>
        <a:off x="579907" y="1274249"/>
        <a:ext cx="1817982" cy="1090789"/>
      </dsp:txXfrm>
    </dsp:sp>
    <dsp:sp modelId="{51A3810D-E68E-C24E-B006-00B0F293A2C8}">
      <dsp:nvSpPr>
        <dsp:cNvPr id="0" name=""/>
        <dsp:cNvSpPr/>
      </dsp:nvSpPr>
      <dsp:spPr>
        <a:xfrm>
          <a:off x="2579688" y="1274249"/>
          <a:ext cx="1817982" cy="1090789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b="0" kern="1200" dirty="0" err="1">
              <a:latin typeface="+mj-lt"/>
            </a:rPr>
            <a:t>Epigastric</a:t>
          </a:r>
          <a:endParaRPr lang="it-IT" sz="3000" b="0" kern="1200" dirty="0">
            <a:latin typeface="+mj-lt"/>
          </a:endParaRPr>
        </a:p>
      </dsp:txBody>
      <dsp:txXfrm>
        <a:off x="2579688" y="1274249"/>
        <a:ext cx="1817982" cy="1090789"/>
      </dsp:txXfrm>
    </dsp:sp>
    <dsp:sp modelId="{1A9DEF87-6D07-9848-BE90-5B517537AEBC}">
      <dsp:nvSpPr>
        <dsp:cNvPr id="0" name=""/>
        <dsp:cNvSpPr/>
      </dsp:nvSpPr>
      <dsp:spPr>
        <a:xfrm>
          <a:off x="579907" y="2546837"/>
          <a:ext cx="1817982" cy="1090789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b="0" kern="1200">
              <a:latin typeface="+mj-lt"/>
            </a:rPr>
            <a:t>Behind the back</a:t>
          </a:r>
        </a:p>
      </dsp:txBody>
      <dsp:txXfrm>
        <a:off x="579907" y="2546837"/>
        <a:ext cx="1817982" cy="1090789"/>
      </dsp:txXfrm>
    </dsp:sp>
    <dsp:sp modelId="{F054668E-0B2E-7D43-9ED2-69FD4FC1807D}">
      <dsp:nvSpPr>
        <dsp:cNvPr id="0" name=""/>
        <dsp:cNvSpPr/>
      </dsp:nvSpPr>
      <dsp:spPr>
        <a:xfrm>
          <a:off x="2579688" y="2546837"/>
          <a:ext cx="1817982" cy="1090789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b="0" kern="1200">
              <a:latin typeface="+mj-lt"/>
            </a:rPr>
            <a:t>Jaw</a:t>
          </a:r>
        </a:p>
      </dsp:txBody>
      <dsp:txXfrm>
        <a:off x="2579688" y="2546837"/>
        <a:ext cx="1817982" cy="10907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73A2E-469E-EF47-8CF0-F09F58D11433}">
      <dsp:nvSpPr>
        <dsp:cNvPr id="0" name=""/>
        <dsp:cNvSpPr/>
      </dsp:nvSpPr>
      <dsp:spPr>
        <a:xfrm>
          <a:off x="3080" y="191747"/>
          <a:ext cx="3091011" cy="309101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0109" tIns="36830" rIns="170109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>
              <a:latin typeface="+mj-lt"/>
            </a:rPr>
            <a:t>Oppressive</a:t>
          </a:r>
        </a:p>
      </dsp:txBody>
      <dsp:txXfrm>
        <a:off x="455748" y="644415"/>
        <a:ext cx="2185675" cy="2185675"/>
      </dsp:txXfrm>
    </dsp:sp>
    <dsp:sp modelId="{99A36E5E-0D0B-0149-BCD0-6EF96309FA61}">
      <dsp:nvSpPr>
        <dsp:cNvPr id="0" name=""/>
        <dsp:cNvSpPr/>
      </dsp:nvSpPr>
      <dsp:spPr>
        <a:xfrm>
          <a:off x="2475889" y="191747"/>
          <a:ext cx="3091011" cy="3091011"/>
        </a:xfrm>
        <a:prstGeom prst="ellipse">
          <a:avLst/>
        </a:prstGeom>
        <a:solidFill>
          <a:schemeClr val="accent5">
            <a:alpha val="50000"/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0109" tIns="36830" rIns="170109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 err="1">
              <a:latin typeface="+mj-lt"/>
            </a:rPr>
            <a:t>Fierce</a:t>
          </a:r>
          <a:endParaRPr lang="it-IT" sz="2900" kern="1200" dirty="0">
            <a:latin typeface="+mj-lt"/>
          </a:endParaRPr>
        </a:p>
      </dsp:txBody>
      <dsp:txXfrm>
        <a:off x="2928557" y="644415"/>
        <a:ext cx="2185675" cy="2185675"/>
      </dsp:txXfrm>
    </dsp:sp>
    <dsp:sp modelId="{BED2EDAA-EB9B-E245-9C6E-2F6845993BE8}">
      <dsp:nvSpPr>
        <dsp:cNvPr id="0" name=""/>
        <dsp:cNvSpPr/>
      </dsp:nvSpPr>
      <dsp:spPr>
        <a:xfrm>
          <a:off x="4948698" y="191747"/>
          <a:ext cx="3091011" cy="3091011"/>
        </a:xfrm>
        <a:prstGeom prst="ellipse">
          <a:avLst/>
        </a:prstGeom>
        <a:solidFill>
          <a:schemeClr val="accent5">
            <a:alpha val="50000"/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0109" tIns="36830" rIns="170109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 err="1">
              <a:latin typeface="+mj-lt"/>
            </a:rPr>
            <a:t>Stubbing</a:t>
          </a:r>
          <a:endParaRPr lang="it-IT" sz="2900" kern="1200" dirty="0">
            <a:latin typeface="+mj-lt"/>
          </a:endParaRPr>
        </a:p>
      </dsp:txBody>
      <dsp:txXfrm>
        <a:off x="5401366" y="644415"/>
        <a:ext cx="2185675" cy="2185675"/>
      </dsp:txXfrm>
    </dsp:sp>
    <dsp:sp modelId="{F45A1551-4A06-BC4B-A7E5-2F5B5E2F9089}">
      <dsp:nvSpPr>
        <dsp:cNvPr id="0" name=""/>
        <dsp:cNvSpPr/>
      </dsp:nvSpPr>
      <dsp:spPr>
        <a:xfrm>
          <a:off x="7421507" y="191747"/>
          <a:ext cx="3091011" cy="3091011"/>
        </a:xfrm>
        <a:prstGeom prst="ellipse">
          <a:avLst/>
        </a:prstGeom>
        <a:solidFill>
          <a:schemeClr val="accent5">
            <a:alpha val="50000"/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0109" tIns="36830" rIns="170109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 err="1">
              <a:latin typeface="+mj-lt"/>
            </a:rPr>
            <a:t>Exacerbated</a:t>
          </a:r>
          <a:r>
            <a:rPr lang="it-IT" sz="2900" kern="1200" dirty="0">
              <a:latin typeface="+mj-lt"/>
            </a:rPr>
            <a:t> by </a:t>
          </a:r>
          <a:r>
            <a:rPr lang="it-IT" sz="2900" kern="1200" dirty="0" err="1">
              <a:latin typeface="+mj-lt"/>
            </a:rPr>
            <a:t>efforts</a:t>
          </a:r>
          <a:endParaRPr lang="it-IT" sz="2900" kern="1200" dirty="0">
            <a:latin typeface="+mj-lt"/>
          </a:endParaRPr>
        </a:p>
      </dsp:txBody>
      <dsp:txXfrm>
        <a:off x="7874175" y="644415"/>
        <a:ext cx="2185675" cy="2185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E8148-A9C9-8A47-8792-C0B47C2709DF}">
      <dsp:nvSpPr>
        <dsp:cNvPr id="0" name=""/>
        <dsp:cNvSpPr/>
      </dsp:nvSpPr>
      <dsp:spPr>
        <a:xfrm>
          <a:off x="1283" y="680435"/>
          <a:ext cx="2503103" cy="250310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754" tIns="43180" rIns="137754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400" kern="1200" dirty="0">
              <a:latin typeface="+mj-lt"/>
            </a:rPr>
            <a:t>Nausea</a:t>
          </a: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400" kern="1200" dirty="0" err="1">
              <a:latin typeface="+mj-lt"/>
            </a:rPr>
            <a:t>Vomit</a:t>
          </a:r>
          <a:r>
            <a:rPr lang="it-IT" sz="3400" kern="1200" dirty="0">
              <a:latin typeface="+mj-lt"/>
            </a:rPr>
            <a:t> </a:t>
          </a:r>
        </a:p>
      </dsp:txBody>
      <dsp:txXfrm>
        <a:off x="367854" y="1047006"/>
        <a:ext cx="1769961" cy="1769961"/>
      </dsp:txXfrm>
    </dsp:sp>
    <dsp:sp modelId="{665065F7-BA6E-4245-8078-68C32BA0F3AD}">
      <dsp:nvSpPr>
        <dsp:cNvPr id="0" name=""/>
        <dsp:cNvSpPr/>
      </dsp:nvSpPr>
      <dsp:spPr>
        <a:xfrm>
          <a:off x="2003766" y="680435"/>
          <a:ext cx="2503103" cy="250310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754" tIns="43180" rIns="137754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400" kern="1200" dirty="0" err="1">
              <a:latin typeface="+mj-lt"/>
            </a:rPr>
            <a:t>Dyspnea</a:t>
          </a:r>
          <a:endParaRPr lang="it-IT" sz="3400" kern="1200" dirty="0">
            <a:latin typeface="+mj-lt"/>
          </a:endParaRPr>
        </a:p>
      </dsp:txBody>
      <dsp:txXfrm>
        <a:off x="2370337" y="1047006"/>
        <a:ext cx="1769961" cy="1769961"/>
      </dsp:txXfrm>
    </dsp:sp>
    <dsp:sp modelId="{0B4E6203-48D1-EB4B-A40A-AC894415C98F}">
      <dsp:nvSpPr>
        <dsp:cNvPr id="0" name=""/>
        <dsp:cNvSpPr/>
      </dsp:nvSpPr>
      <dsp:spPr>
        <a:xfrm>
          <a:off x="4006248" y="680435"/>
          <a:ext cx="2503103" cy="250310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754" tIns="43180" rIns="137754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400" kern="1200" dirty="0" err="1">
              <a:latin typeface="+mj-lt"/>
            </a:rPr>
            <a:t>Fatigue</a:t>
          </a:r>
          <a:endParaRPr lang="it-IT" sz="3400" kern="1200" dirty="0">
            <a:latin typeface="+mj-lt"/>
          </a:endParaRPr>
        </a:p>
      </dsp:txBody>
      <dsp:txXfrm>
        <a:off x="4372819" y="1047006"/>
        <a:ext cx="1769961" cy="1769961"/>
      </dsp:txXfrm>
    </dsp:sp>
    <dsp:sp modelId="{B8D83DA1-62D0-3447-87C6-149690E28428}">
      <dsp:nvSpPr>
        <dsp:cNvPr id="0" name=""/>
        <dsp:cNvSpPr/>
      </dsp:nvSpPr>
      <dsp:spPr>
        <a:xfrm>
          <a:off x="6008730" y="680435"/>
          <a:ext cx="2503103" cy="250310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754" tIns="43180" rIns="137754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400" kern="1200" dirty="0" err="1">
              <a:latin typeface="+mj-lt"/>
            </a:rPr>
            <a:t>Fainting</a:t>
          </a:r>
          <a:r>
            <a:rPr lang="it-IT" sz="3400" kern="1200" dirty="0">
              <a:latin typeface="+mj-lt"/>
            </a:rPr>
            <a:t> or</a:t>
          </a: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400" kern="1200" dirty="0">
              <a:latin typeface="+mj-lt"/>
            </a:rPr>
            <a:t>Sincope</a:t>
          </a:r>
        </a:p>
      </dsp:txBody>
      <dsp:txXfrm>
        <a:off x="6375301" y="1047006"/>
        <a:ext cx="1769961" cy="1769961"/>
      </dsp:txXfrm>
    </dsp:sp>
    <dsp:sp modelId="{FB76ECCA-40BA-3F4D-B713-037FD9087B86}">
      <dsp:nvSpPr>
        <dsp:cNvPr id="0" name=""/>
        <dsp:cNvSpPr/>
      </dsp:nvSpPr>
      <dsp:spPr>
        <a:xfrm>
          <a:off x="8011213" y="680435"/>
          <a:ext cx="2503103" cy="250310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754" tIns="43180" rIns="137754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400" kern="1200" dirty="0" err="1">
              <a:latin typeface="+mj-lt"/>
            </a:rPr>
            <a:t>Cold</a:t>
          </a:r>
          <a:r>
            <a:rPr lang="it-IT" sz="3400" kern="1200" dirty="0">
              <a:latin typeface="+mj-lt"/>
            </a:rPr>
            <a:t> </a:t>
          </a:r>
          <a:r>
            <a:rPr lang="it-IT" sz="3400" kern="1200" dirty="0" err="1">
              <a:latin typeface="+mj-lt"/>
            </a:rPr>
            <a:t>sweat</a:t>
          </a:r>
          <a:endParaRPr lang="it-IT" sz="3400" kern="1200" dirty="0">
            <a:latin typeface="+mj-lt"/>
          </a:endParaRPr>
        </a:p>
      </dsp:txBody>
      <dsp:txXfrm>
        <a:off x="8377784" y="1047006"/>
        <a:ext cx="1769961" cy="17699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0D75E-B094-064F-A324-6D0F33758D23}">
      <dsp:nvSpPr>
        <dsp:cNvPr id="0" name=""/>
        <dsp:cNvSpPr/>
      </dsp:nvSpPr>
      <dsp:spPr>
        <a:xfrm rot="10800000">
          <a:off x="1243321" y="1592"/>
          <a:ext cx="4412604" cy="527502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614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 err="1"/>
            <a:t>Retrosternal</a:t>
          </a:r>
          <a:r>
            <a:rPr lang="it-IT" sz="2800" kern="1200" dirty="0"/>
            <a:t> </a:t>
          </a:r>
          <a:r>
            <a:rPr lang="it-IT" sz="2800" kern="1200" dirty="0" err="1"/>
            <a:t>pain</a:t>
          </a:r>
          <a:endParaRPr lang="it-IT" sz="2800" kern="1200" dirty="0"/>
        </a:p>
      </dsp:txBody>
      <dsp:txXfrm rot="10800000">
        <a:off x="1375196" y="1592"/>
        <a:ext cx="4280729" cy="527502"/>
      </dsp:txXfrm>
    </dsp:sp>
    <dsp:sp modelId="{95DEEAD0-314E-424C-8AB7-9CC12FD36CA0}">
      <dsp:nvSpPr>
        <dsp:cNvPr id="0" name=""/>
        <dsp:cNvSpPr/>
      </dsp:nvSpPr>
      <dsp:spPr>
        <a:xfrm>
          <a:off x="979569" y="1592"/>
          <a:ext cx="527502" cy="52750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165E14-A3A6-C649-8F08-1B26FB1237B7}">
      <dsp:nvSpPr>
        <dsp:cNvPr id="0" name=""/>
        <dsp:cNvSpPr/>
      </dsp:nvSpPr>
      <dsp:spPr>
        <a:xfrm rot="10800000">
          <a:off x="1243321" y="686558"/>
          <a:ext cx="4412604" cy="527502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614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 err="1"/>
            <a:t>Epygastralgia</a:t>
          </a:r>
          <a:endParaRPr lang="it-IT" sz="2800" kern="1200" dirty="0"/>
        </a:p>
      </dsp:txBody>
      <dsp:txXfrm rot="10800000">
        <a:off x="1375196" y="686558"/>
        <a:ext cx="4280729" cy="527502"/>
      </dsp:txXfrm>
    </dsp:sp>
    <dsp:sp modelId="{1DB90F9F-B8E0-D949-83C7-04377299AE3C}">
      <dsp:nvSpPr>
        <dsp:cNvPr id="0" name=""/>
        <dsp:cNvSpPr/>
      </dsp:nvSpPr>
      <dsp:spPr>
        <a:xfrm>
          <a:off x="979569" y="686558"/>
          <a:ext cx="527502" cy="52750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5745D-F771-2249-8322-4D0CB98BDEE5}">
      <dsp:nvSpPr>
        <dsp:cNvPr id="0" name=""/>
        <dsp:cNvSpPr/>
      </dsp:nvSpPr>
      <dsp:spPr>
        <a:xfrm rot="10800000">
          <a:off x="1243321" y="1371524"/>
          <a:ext cx="4412604" cy="52750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614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Acid</a:t>
          </a:r>
        </a:p>
      </dsp:txBody>
      <dsp:txXfrm rot="10800000">
        <a:off x="1375196" y="1371524"/>
        <a:ext cx="4280729" cy="527502"/>
      </dsp:txXfrm>
    </dsp:sp>
    <dsp:sp modelId="{E0B1C08C-6247-6B49-AF94-EDC2CDAA856D}">
      <dsp:nvSpPr>
        <dsp:cNvPr id="0" name=""/>
        <dsp:cNvSpPr/>
      </dsp:nvSpPr>
      <dsp:spPr>
        <a:xfrm>
          <a:off x="979569" y="1371524"/>
          <a:ext cx="527502" cy="52750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DE1F96-C939-9141-827E-3B4DAA577E50}">
      <dsp:nvSpPr>
        <dsp:cNvPr id="0" name=""/>
        <dsp:cNvSpPr/>
      </dsp:nvSpPr>
      <dsp:spPr>
        <a:xfrm rot="10800000">
          <a:off x="1243321" y="2056490"/>
          <a:ext cx="4412604" cy="527502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614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Back </a:t>
          </a:r>
          <a:r>
            <a:rPr lang="it-IT" sz="2800" kern="1200" dirty="0" err="1"/>
            <a:t>pain</a:t>
          </a:r>
          <a:endParaRPr lang="it-IT" sz="2800" kern="1200" dirty="0"/>
        </a:p>
      </dsp:txBody>
      <dsp:txXfrm rot="10800000">
        <a:off x="1375196" y="2056490"/>
        <a:ext cx="4280729" cy="527502"/>
      </dsp:txXfrm>
    </dsp:sp>
    <dsp:sp modelId="{0AF49E8F-F9C7-A247-9DD3-A868691920B3}">
      <dsp:nvSpPr>
        <dsp:cNvPr id="0" name=""/>
        <dsp:cNvSpPr/>
      </dsp:nvSpPr>
      <dsp:spPr>
        <a:xfrm>
          <a:off x="979569" y="2056490"/>
          <a:ext cx="527502" cy="52750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878051-1B04-344B-B37B-A4C87098F9A0}">
      <dsp:nvSpPr>
        <dsp:cNvPr id="0" name=""/>
        <dsp:cNvSpPr/>
      </dsp:nvSpPr>
      <dsp:spPr>
        <a:xfrm rot="10800000">
          <a:off x="1243321" y="2741456"/>
          <a:ext cx="4412604" cy="527502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614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 err="1"/>
            <a:t>Neck</a:t>
          </a:r>
          <a:r>
            <a:rPr lang="it-IT" sz="2800" kern="1200" dirty="0"/>
            <a:t> and </a:t>
          </a:r>
          <a:r>
            <a:rPr lang="it-IT" sz="2800" kern="1200" dirty="0" err="1"/>
            <a:t>throath</a:t>
          </a:r>
          <a:r>
            <a:rPr lang="it-IT" sz="2800" kern="1200" dirty="0"/>
            <a:t> </a:t>
          </a:r>
          <a:r>
            <a:rPr lang="it-IT" sz="2800" kern="1200" dirty="0" err="1"/>
            <a:t>pain</a:t>
          </a:r>
          <a:endParaRPr lang="it-IT" sz="2800" kern="1200" dirty="0"/>
        </a:p>
      </dsp:txBody>
      <dsp:txXfrm rot="10800000">
        <a:off x="1375196" y="2741456"/>
        <a:ext cx="4280729" cy="527502"/>
      </dsp:txXfrm>
    </dsp:sp>
    <dsp:sp modelId="{B8D11247-722D-3C44-9241-07476D50CEE3}">
      <dsp:nvSpPr>
        <dsp:cNvPr id="0" name=""/>
        <dsp:cNvSpPr/>
      </dsp:nvSpPr>
      <dsp:spPr>
        <a:xfrm>
          <a:off x="979569" y="2741456"/>
          <a:ext cx="527502" cy="52750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0DE29C-8C38-584F-92E3-D8C9F592128E}">
      <dsp:nvSpPr>
        <dsp:cNvPr id="0" name=""/>
        <dsp:cNvSpPr/>
      </dsp:nvSpPr>
      <dsp:spPr>
        <a:xfrm rot="10800000">
          <a:off x="1243321" y="3426422"/>
          <a:ext cx="4412604" cy="527502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614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Nausea</a:t>
          </a:r>
        </a:p>
      </dsp:txBody>
      <dsp:txXfrm rot="10800000">
        <a:off x="1375196" y="3426422"/>
        <a:ext cx="4280729" cy="527502"/>
      </dsp:txXfrm>
    </dsp:sp>
    <dsp:sp modelId="{D16EFAA8-DF46-E949-A7D8-B5FC087EFD47}">
      <dsp:nvSpPr>
        <dsp:cNvPr id="0" name=""/>
        <dsp:cNvSpPr/>
      </dsp:nvSpPr>
      <dsp:spPr>
        <a:xfrm>
          <a:off x="979569" y="3426422"/>
          <a:ext cx="527502" cy="52750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54136-91F1-41A5-B004-1428CB89729D}">
      <dsp:nvSpPr>
        <dsp:cNvPr id="0" name=""/>
        <dsp:cNvSpPr/>
      </dsp:nvSpPr>
      <dsp:spPr>
        <a:xfrm>
          <a:off x="5262" y="0"/>
          <a:ext cx="5062686" cy="370089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 err="1">
              <a:latin typeface="+mj-lt"/>
            </a:rPr>
            <a:t>Diagnosis</a:t>
          </a:r>
          <a:endParaRPr lang="it-IT" sz="3200" kern="1200" dirty="0">
            <a:latin typeface="+mj-lt"/>
          </a:endParaRPr>
        </a:p>
      </dsp:txBody>
      <dsp:txXfrm>
        <a:off x="5262" y="0"/>
        <a:ext cx="5062686" cy="1110269"/>
      </dsp:txXfrm>
    </dsp:sp>
    <dsp:sp modelId="{C7BDB9E9-EB1A-4E34-9576-640897EDC6AF}">
      <dsp:nvSpPr>
        <dsp:cNvPr id="0" name=""/>
        <dsp:cNvSpPr/>
      </dsp:nvSpPr>
      <dsp:spPr>
        <a:xfrm>
          <a:off x="511531" y="1110585"/>
          <a:ext cx="4050149" cy="7270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 err="1">
              <a:latin typeface="+mj-lt"/>
            </a:rPr>
            <a:t>Electocardiography</a:t>
          </a:r>
          <a:endParaRPr lang="it-IT" sz="3200" kern="1200" dirty="0">
            <a:latin typeface="+mj-lt"/>
          </a:endParaRPr>
        </a:p>
      </dsp:txBody>
      <dsp:txXfrm>
        <a:off x="532826" y="1131880"/>
        <a:ext cx="4007559" cy="684488"/>
      </dsp:txXfrm>
    </dsp:sp>
    <dsp:sp modelId="{C4674CDA-8C1E-45CF-8B4D-A875356E7BEF}">
      <dsp:nvSpPr>
        <dsp:cNvPr id="0" name=""/>
        <dsp:cNvSpPr/>
      </dsp:nvSpPr>
      <dsp:spPr>
        <a:xfrm>
          <a:off x="511531" y="1949522"/>
          <a:ext cx="4050149" cy="727078"/>
        </a:xfrm>
        <a:prstGeom prst="roundRect">
          <a:avLst>
            <a:gd name="adj" fmla="val 10000"/>
          </a:avLst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 err="1">
              <a:latin typeface="+mj-lt"/>
            </a:rPr>
            <a:t>Biomarkers</a:t>
          </a:r>
          <a:endParaRPr lang="it-IT" sz="3200" kern="1200" dirty="0">
            <a:latin typeface="+mj-lt"/>
          </a:endParaRPr>
        </a:p>
      </dsp:txBody>
      <dsp:txXfrm>
        <a:off x="532826" y="1970817"/>
        <a:ext cx="4007559" cy="684488"/>
      </dsp:txXfrm>
    </dsp:sp>
    <dsp:sp modelId="{F3DBE055-8CE4-471A-8A60-159DC58086CA}">
      <dsp:nvSpPr>
        <dsp:cNvPr id="0" name=""/>
        <dsp:cNvSpPr/>
      </dsp:nvSpPr>
      <dsp:spPr>
        <a:xfrm>
          <a:off x="511531" y="2788459"/>
          <a:ext cx="4050149" cy="727078"/>
        </a:xfrm>
        <a:prstGeom prst="roundRect">
          <a:avLst>
            <a:gd name="adj" fmla="val 10000"/>
          </a:avLst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>
              <a:latin typeface="+mj-lt"/>
            </a:rPr>
            <a:t>Imaging</a:t>
          </a:r>
        </a:p>
      </dsp:txBody>
      <dsp:txXfrm>
        <a:off x="532826" y="2809754"/>
        <a:ext cx="4007559" cy="684488"/>
      </dsp:txXfrm>
    </dsp:sp>
    <dsp:sp modelId="{03AC0E9E-5BDC-4F34-BA5B-33842AC8B4E5}">
      <dsp:nvSpPr>
        <dsp:cNvPr id="0" name=""/>
        <dsp:cNvSpPr/>
      </dsp:nvSpPr>
      <dsp:spPr>
        <a:xfrm>
          <a:off x="5447650" y="0"/>
          <a:ext cx="5062686" cy="370089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 err="1">
              <a:latin typeface="+mj-lt"/>
            </a:rPr>
            <a:t>Support</a:t>
          </a:r>
          <a:r>
            <a:rPr lang="it-IT" sz="3200" kern="1200" dirty="0">
              <a:latin typeface="+mj-lt"/>
            </a:rPr>
            <a:t> and care</a:t>
          </a:r>
        </a:p>
      </dsp:txBody>
      <dsp:txXfrm>
        <a:off x="5447650" y="0"/>
        <a:ext cx="5062686" cy="1110269"/>
      </dsp:txXfrm>
    </dsp:sp>
    <dsp:sp modelId="{50C226BE-0D42-4D25-A5AB-8E11BC6EB17D}">
      <dsp:nvSpPr>
        <dsp:cNvPr id="0" name=""/>
        <dsp:cNvSpPr/>
      </dsp:nvSpPr>
      <dsp:spPr>
        <a:xfrm>
          <a:off x="5953919" y="1110585"/>
          <a:ext cx="4050149" cy="727078"/>
        </a:xfrm>
        <a:prstGeom prst="roundRect">
          <a:avLst>
            <a:gd name="adj" fmla="val 10000"/>
          </a:avLst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>
              <a:latin typeface="+mj-lt"/>
            </a:rPr>
            <a:t>Life </a:t>
          </a:r>
          <a:r>
            <a:rPr lang="it-IT" sz="3200" kern="1200" dirty="0" err="1">
              <a:latin typeface="+mj-lt"/>
            </a:rPr>
            <a:t>support</a:t>
          </a:r>
          <a:r>
            <a:rPr lang="it-IT" sz="3200" kern="1200" dirty="0">
              <a:latin typeface="+mj-lt"/>
            </a:rPr>
            <a:t> </a:t>
          </a:r>
        </a:p>
      </dsp:txBody>
      <dsp:txXfrm>
        <a:off x="5975214" y="1131880"/>
        <a:ext cx="4007559" cy="684488"/>
      </dsp:txXfrm>
    </dsp:sp>
    <dsp:sp modelId="{F6FD5459-44E8-4B92-A5D4-015A51F38319}">
      <dsp:nvSpPr>
        <dsp:cNvPr id="0" name=""/>
        <dsp:cNvSpPr/>
      </dsp:nvSpPr>
      <dsp:spPr>
        <a:xfrm>
          <a:off x="5953919" y="1949522"/>
          <a:ext cx="4050149" cy="727078"/>
        </a:xfrm>
        <a:prstGeom prst="roundRect">
          <a:avLst>
            <a:gd name="adj" fmla="val 10000"/>
          </a:avLst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 err="1">
              <a:latin typeface="+mj-lt"/>
            </a:rPr>
            <a:t>Revascularitation</a:t>
          </a:r>
          <a:endParaRPr lang="it-IT" sz="3200" kern="1200" dirty="0">
            <a:latin typeface="+mj-lt"/>
          </a:endParaRPr>
        </a:p>
      </dsp:txBody>
      <dsp:txXfrm>
        <a:off x="5975214" y="1970817"/>
        <a:ext cx="4007559" cy="684488"/>
      </dsp:txXfrm>
    </dsp:sp>
    <dsp:sp modelId="{DCD81531-C9CC-44B4-A5E0-06139A3F7292}">
      <dsp:nvSpPr>
        <dsp:cNvPr id="0" name=""/>
        <dsp:cNvSpPr/>
      </dsp:nvSpPr>
      <dsp:spPr>
        <a:xfrm>
          <a:off x="5953919" y="2788459"/>
          <a:ext cx="4050149" cy="727078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 err="1">
              <a:latin typeface="+mj-lt"/>
            </a:rPr>
            <a:t>Surgical</a:t>
          </a:r>
          <a:r>
            <a:rPr lang="it-IT" sz="3200" kern="1200" dirty="0">
              <a:latin typeface="+mj-lt"/>
            </a:rPr>
            <a:t> </a:t>
          </a:r>
          <a:r>
            <a:rPr lang="it-IT" sz="3200" kern="1200" dirty="0" err="1">
              <a:latin typeface="+mj-lt"/>
            </a:rPr>
            <a:t>intervention</a:t>
          </a:r>
          <a:endParaRPr lang="it-IT" sz="3200" kern="1200" dirty="0">
            <a:latin typeface="+mj-lt"/>
          </a:endParaRPr>
        </a:p>
      </dsp:txBody>
      <dsp:txXfrm>
        <a:off x="5975214" y="2809754"/>
        <a:ext cx="4007559" cy="6844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62377-709A-AC49-9017-94575AD576D2}">
      <dsp:nvSpPr>
        <dsp:cNvPr id="0" name=""/>
        <dsp:cNvSpPr/>
      </dsp:nvSpPr>
      <dsp:spPr>
        <a:xfrm rot="5400000">
          <a:off x="-127942" y="131173"/>
          <a:ext cx="852947" cy="59706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latin typeface="+mj-lt"/>
            </a:rPr>
            <a:t>.</a:t>
          </a:r>
        </a:p>
      </dsp:txBody>
      <dsp:txXfrm rot="-5400000">
        <a:off x="1" y="301763"/>
        <a:ext cx="597063" cy="255884"/>
      </dsp:txXfrm>
    </dsp:sp>
    <dsp:sp modelId="{49165625-0FF8-FC4D-A103-1C9E6B34AA0F}">
      <dsp:nvSpPr>
        <dsp:cNvPr id="0" name=""/>
        <dsp:cNvSpPr/>
      </dsp:nvSpPr>
      <dsp:spPr>
        <a:xfrm rot="5400000">
          <a:off x="2374579" y="-1774284"/>
          <a:ext cx="554707" cy="41097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2800" kern="1200" dirty="0" err="1">
              <a:latin typeface="+mj-lt"/>
            </a:rPr>
            <a:t>Hypertension</a:t>
          </a:r>
          <a:endParaRPr lang="it-IT" sz="2800" kern="1200" dirty="0">
            <a:latin typeface="+mj-lt"/>
          </a:endParaRPr>
        </a:p>
      </dsp:txBody>
      <dsp:txXfrm rot="-5400000">
        <a:off x="597064" y="30310"/>
        <a:ext cx="4082660" cy="500549"/>
      </dsp:txXfrm>
    </dsp:sp>
    <dsp:sp modelId="{F18595E2-20DB-224A-B550-81B7804BCE55}">
      <dsp:nvSpPr>
        <dsp:cNvPr id="0" name=""/>
        <dsp:cNvSpPr/>
      </dsp:nvSpPr>
      <dsp:spPr>
        <a:xfrm rot="5400000">
          <a:off x="-127942" y="863528"/>
          <a:ext cx="852947" cy="597063"/>
        </a:xfrm>
        <a:prstGeom prst="chevron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latin typeface="+mj-lt"/>
            </a:rPr>
            <a:t>.</a:t>
          </a:r>
        </a:p>
      </dsp:txBody>
      <dsp:txXfrm rot="-5400000">
        <a:off x="1" y="1034118"/>
        <a:ext cx="597063" cy="255884"/>
      </dsp:txXfrm>
    </dsp:sp>
    <dsp:sp modelId="{766068BB-A270-F44A-83A4-E89791E99F2D}">
      <dsp:nvSpPr>
        <dsp:cNvPr id="0" name=""/>
        <dsp:cNvSpPr/>
      </dsp:nvSpPr>
      <dsp:spPr>
        <a:xfrm rot="5400000">
          <a:off x="2374725" y="-1042075"/>
          <a:ext cx="554416" cy="41097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2800" kern="1200" dirty="0" err="1">
              <a:latin typeface="+mj-lt"/>
            </a:rPr>
            <a:t>Diabetes</a:t>
          </a:r>
          <a:r>
            <a:rPr lang="it-IT" sz="2800" kern="1200" dirty="0">
              <a:latin typeface="+mj-lt"/>
            </a:rPr>
            <a:t> </a:t>
          </a:r>
        </a:p>
      </dsp:txBody>
      <dsp:txXfrm rot="-5400000">
        <a:off x="597064" y="762650"/>
        <a:ext cx="4082675" cy="500288"/>
      </dsp:txXfrm>
    </dsp:sp>
    <dsp:sp modelId="{4CC18C45-E271-AF40-89F3-EC837EDF361B}">
      <dsp:nvSpPr>
        <dsp:cNvPr id="0" name=""/>
        <dsp:cNvSpPr/>
      </dsp:nvSpPr>
      <dsp:spPr>
        <a:xfrm rot="5400000">
          <a:off x="-127942" y="1595883"/>
          <a:ext cx="852947" cy="597063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latin typeface="+mj-lt"/>
            </a:rPr>
            <a:t>.</a:t>
          </a:r>
        </a:p>
      </dsp:txBody>
      <dsp:txXfrm rot="-5400000">
        <a:off x="1" y="1766473"/>
        <a:ext cx="597063" cy="255884"/>
      </dsp:txXfrm>
    </dsp:sp>
    <dsp:sp modelId="{B58D8E05-D722-3F42-A3AB-F7B57062789E}">
      <dsp:nvSpPr>
        <dsp:cNvPr id="0" name=""/>
        <dsp:cNvSpPr/>
      </dsp:nvSpPr>
      <dsp:spPr>
        <a:xfrm rot="5400000">
          <a:off x="2374725" y="-309720"/>
          <a:ext cx="554416" cy="41097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2800" kern="1200" dirty="0" err="1">
              <a:latin typeface="+mj-lt"/>
            </a:rPr>
            <a:t>Hypercolesterolemia</a:t>
          </a:r>
          <a:endParaRPr lang="it-IT" sz="2800" kern="1200" dirty="0">
            <a:latin typeface="+mj-lt"/>
          </a:endParaRPr>
        </a:p>
      </dsp:txBody>
      <dsp:txXfrm rot="-5400000">
        <a:off x="597064" y="1495005"/>
        <a:ext cx="4082675" cy="500288"/>
      </dsp:txXfrm>
    </dsp:sp>
    <dsp:sp modelId="{3701C8E9-FC4E-8D4E-B26F-892C210CF1AC}">
      <dsp:nvSpPr>
        <dsp:cNvPr id="0" name=""/>
        <dsp:cNvSpPr/>
      </dsp:nvSpPr>
      <dsp:spPr>
        <a:xfrm rot="5400000">
          <a:off x="-127942" y="2328237"/>
          <a:ext cx="852947" cy="597063"/>
        </a:xfrm>
        <a:prstGeom prst="chevron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latin typeface="+mj-lt"/>
            </a:rPr>
            <a:t>.</a:t>
          </a:r>
        </a:p>
      </dsp:txBody>
      <dsp:txXfrm rot="-5400000">
        <a:off x="1" y="2498827"/>
        <a:ext cx="597063" cy="255884"/>
      </dsp:txXfrm>
    </dsp:sp>
    <dsp:sp modelId="{AF142BD0-1814-9849-8C6C-BB9A9C1C9E9C}">
      <dsp:nvSpPr>
        <dsp:cNvPr id="0" name=""/>
        <dsp:cNvSpPr/>
      </dsp:nvSpPr>
      <dsp:spPr>
        <a:xfrm rot="5400000">
          <a:off x="2374725" y="422634"/>
          <a:ext cx="554416" cy="41097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2800" kern="1200" dirty="0" err="1">
              <a:latin typeface="+mj-lt"/>
            </a:rPr>
            <a:t>Elderly</a:t>
          </a:r>
          <a:endParaRPr lang="it-IT" sz="2800" kern="1200" dirty="0">
            <a:latin typeface="+mj-lt"/>
          </a:endParaRPr>
        </a:p>
      </dsp:txBody>
      <dsp:txXfrm rot="-5400000">
        <a:off x="597064" y="2227359"/>
        <a:ext cx="4082675" cy="500288"/>
      </dsp:txXfrm>
    </dsp:sp>
    <dsp:sp modelId="{5BDF393D-303A-5249-9F6C-090211F8B631}">
      <dsp:nvSpPr>
        <dsp:cNvPr id="0" name=""/>
        <dsp:cNvSpPr/>
      </dsp:nvSpPr>
      <dsp:spPr>
        <a:xfrm rot="5400000">
          <a:off x="-127942" y="3060592"/>
          <a:ext cx="852947" cy="597063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latin typeface="+mj-lt"/>
            </a:rPr>
            <a:t>.</a:t>
          </a:r>
        </a:p>
      </dsp:txBody>
      <dsp:txXfrm rot="-5400000">
        <a:off x="1" y="3231182"/>
        <a:ext cx="597063" cy="255884"/>
      </dsp:txXfrm>
    </dsp:sp>
    <dsp:sp modelId="{6DA103AE-4CE5-D747-9EDC-1D2D24C80AAD}">
      <dsp:nvSpPr>
        <dsp:cNvPr id="0" name=""/>
        <dsp:cNvSpPr/>
      </dsp:nvSpPr>
      <dsp:spPr>
        <a:xfrm rot="5400000">
          <a:off x="2374725" y="1154988"/>
          <a:ext cx="554416" cy="41097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2800" kern="1200" dirty="0" err="1">
              <a:latin typeface="+mj-lt"/>
            </a:rPr>
            <a:t>Previous</a:t>
          </a:r>
          <a:r>
            <a:rPr lang="it-IT" sz="2800" kern="1200" dirty="0">
              <a:latin typeface="+mj-lt"/>
            </a:rPr>
            <a:t> </a:t>
          </a:r>
          <a:r>
            <a:rPr lang="it-IT" sz="2800" kern="1200" dirty="0" err="1">
              <a:latin typeface="+mj-lt"/>
            </a:rPr>
            <a:t>heart</a:t>
          </a:r>
          <a:r>
            <a:rPr lang="it-IT" sz="2800" kern="1200" dirty="0">
              <a:latin typeface="+mj-lt"/>
            </a:rPr>
            <a:t> </a:t>
          </a:r>
          <a:r>
            <a:rPr lang="it-IT" sz="2800" kern="1200" dirty="0" err="1">
              <a:latin typeface="+mj-lt"/>
            </a:rPr>
            <a:t>hattack</a:t>
          </a:r>
          <a:endParaRPr lang="it-IT" sz="2800" kern="1200" dirty="0">
            <a:latin typeface="+mj-lt"/>
          </a:endParaRPr>
        </a:p>
      </dsp:txBody>
      <dsp:txXfrm rot="-5400000">
        <a:off x="597064" y="2959713"/>
        <a:ext cx="4082675" cy="500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6778C-908E-4642-899B-4A327C362C9C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308C5-127E-2247-B0A7-B06D866DAE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1310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Myocardial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infarction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attack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can strike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without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warning.Many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coronary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artery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disease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do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until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attack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die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suddenly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myocardial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infarction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308C5-127E-2247-B0A7-B06D866DAED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4101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err="1">
                <a:solidFill>
                  <a:srgbClr val="000000"/>
                </a:solidFill>
              </a:rPr>
              <a:t>If</a:t>
            </a:r>
            <a:r>
              <a:rPr lang="it-IT" sz="1200" dirty="0">
                <a:solidFill>
                  <a:srgbClr val="000000"/>
                </a:solidFill>
              </a:rPr>
              <a:t> the </a:t>
            </a:r>
            <a:r>
              <a:rPr lang="it-IT" sz="1200" dirty="0" err="1">
                <a:solidFill>
                  <a:srgbClr val="000000"/>
                </a:solidFill>
              </a:rPr>
              <a:t>patient</a:t>
            </a:r>
            <a:r>
              <a:rPr lang="it-IT" sz="1200" dirty="0">
                <a:solidFill>
                  <a:srgbClr val="000000"/>
                </a:solidFill>
              </a:rPr>
              <a:t> </a:t>
            </a:r>
            <a:r>
              <a:rPr lang="it-IT" sz="1200" dirty="0" err="1">
                <a:solidFill>
                  <a:srgbClr val="000000"/>
                </a:solidFill>
              </a:rPr>
              <a:t>who’s</a:t>
            </a:r>
            <a:r>
              <a:rPr lang="it-IT" sz="1200" dirty="0">
                <a:solidFill>
                  <a:srgbClr val="000000"/>
                </a:solidFill>
              </a:rPr>
              <a:t> </a:t>
            </a:r>
            <a:r>
              <a:rPr lang="it-IT" sz="1200" dirty="0" err="1">
                <a:solidFill>
                  <a:srgbClr val="000000"/>
                </a:solidFill>
              </a:rPr>
              <a:t>suffering</a:t>
            </a:r>
            <a:r>
              <a:rPr lang="it-IT" sz="1200" dirty="0">
                <a:solidFill>
                  <a:srgbClr val="000000"/>
                </a:solidFill>
              </a:rPr>
              <a:t> </a:t>
            </a:r>
            <a:r>
              <a:rPr lang="it-IT" sz="1200" dirty="0" err="1">
                <a:solidFill>
                  <a:srgbClr val="000000"/>
                </a:solidFill>
              </a:rPr>
              <a:t>simtomps</a:t>
            </a:r>
            <a:r>
              <a:rPr lang="it-IT" sz="1200" dirty="0">
                <a:solidFill>
                  <a:srgbClr val="000000"/>
                </a:solidFill>
              </a:rPr>
              <a:t> of </a:t>
            </a:r>
            <a:r>
              <a:rPr lang="it-IT" sz="1200" dirty="0" err="1">
                <a:solidFill>
                  <a:srgbClr val="000000"/>
                </a:solidFill>
              </a:rPr>
              <a:t>Myocardial</a:t>
            </a:r>
            <a:r>
              <a:rPr lang="it-IT" sz="1200" dirty="0">
                <a:solidFill>
                  <a:srgbClr val="000000"/>
                </a:solidFill>
              </a:rPr>
              <a:t> </a:t>
            </a:r>
            <a:r>
              <a:rPr lang="it-IT" sz="1200" dirty="0" err="1">
                <a:solidFill>
                  <a:srgbClr val="000000"/>
                </a:solidFill>
              </a:rPr>
              <a:t>Infarction</a:t>
            </a:r>
            <a:r>
              <a:rPr lang="it-IT" sz="1200" dirty="0">
                <a:solidFill>
                  <a:srgbClr val="000000"/>
                </a:solidFill>
              </a:rPr>
              <a:t> </a:t>
            </a:r>
            <a:r>
              <a:rPr lang="it-IT" sz="1200" dirty="0" err="1">
                <a:solidFill>
                  <a:srgbClr val="000000"/>
                </a:solidFill>
              </a:rPr>
              <a:t>has</a:t>
            </a:r>
            <a:r>
              <a:rPr lang="it-IT" sz="1200" dirty="0">
                <a:solidFill>
                  <a:srgbClr val="000000"/>
                </a:solidFill>
              </a:rPr>
              <a:t> </a:t>
            </a:r>
            <a:r>
              <a:rPr lang="it-IT" sz="1200" dirty="0" err="1">
                <a:solidFill>
                  <a:srgbClr val="000000"/>
                </a:solidFill>
              </a:rPr>
              <a:t>one</a:t>
            </a:r>
            <a:r>
              <a:rPr lang="it-IT" sz="1200" dirty="0">
                <a:solidFill>
                  <a:srgbClr val="000000"/>
                </a:solidFill>
              </a:rPr>
              <a:t> or more </a:t>
            </a:r>
            <a:r>
              <a:rPr lang="it-IT" sz="1200" dirty="0" err="1">
                <a:solidFill>
                  <a:srgbClr val="000000"/>
                </a:solidFill>
              </a:rPr>
              <a:t>risk</a:t>
            </a:r>
            <a:r>
              <a:rPr lang="it-IT" sz="1200" dirty="0">
                <a:solidFill>
                  <a:srgbClr val="000000"/>
                </a:solidFill>
              </a:rPr>
              <a:t> </a:t>
            </a:r>
            <a:r>
              <a:rPr lang="it-IT" sz="1200" dirty="0" err="1">
                <a:solidFill>
                  <a:srgbClr val="000000"/>
                </a:solidFill>
              </a:rPr>
              <a:t>factors</a:t>
            </a:r>
            <a:r>
              <a:rPr lang="it-IT" sz="1200" dirty="0">
                <a:solidFill>
                  <a:srgbClr val="000000"/>
                </a:solidFill>
              </a:rPr>
              <a:t> </a:t>
            </a:r>
            <a:r>
              <a:rPr lang="it-IT" sz="1200" dirty="0" err="1">
                <a:solidFill>
                  <a:srgbClr val="000000"/>
                </a:solidFill>
              </a:rPr>
              <a:t>is</a:t>
            </a:r>
            <a:r>
              <a:rPr lang="it-IT" sz="1200" dirty="0">
                <a:solidFill>
                  <a:srgbClr val="000000"/>
                </a:solidFill>
              </a:rPr>
              <a:t> </a:t>
            </a:r>
            <a:r>
              <a:rPr lang="it-IT" sz="1200" dirty="0" err="1">
                <a:solidFill>
                  <a:srgbClr val="000000"/>
                </a:solidFill>
              </a:rPr>
              <a:t>very</a:t>
            </a:r>
            <a:r>
              <a:rPr lang="it-IT" sz="1200" dirty="0">
                <a:solidFill>
                  <a:srgbClr val="000000"/>
                </a:solidFill>
              </a:rPr>
              <a:t> </a:t>
            </a:r>
            <a:r>
              <a:rPr lang="it-IT" sz="1200" dirty="0" err="1">
                <a:solidFill>
                  <a:srgbClr val="000000"/>
                </a:solidFill>
              </a:rPr>
              <a:t>important</a:t>
            </a:r>
            <a:r>
              <a:rPr lang="it-IT" sz="1200" dirty="0">
                <a:solidFill>
                  <a:srgbClr val="000000"/>
                </a:solidFill>
              </a:rPr>
              <a:t> to </a:t>
            </a:r>
            <a:r>
              <a:rPr lang="it-IT" sz="1200" dirty="0" err="1">
                <a:solidFill>
                  <a:srgbClr val="000000"/>
                </a:solidFill>
              </a:rPr>
              <a:t>alert</a:t>
            </a:r>
            <a:r>
              <a:rPr lang="it-IT" sz="1200" dirty="0">
                <a:solidFill>
                  <a:srgbClr val="000000"/>
                </a:solidFill>
              </a:rPr>
              <a:t> the </a:t>
            </a:r>
            <a:r>
              <a:rPr lang="it-IT" sz="1200" dirty="0" err="1">
                <a:solidFill>
                  <a:srgbClr val="000000"/>
                </a:solidFill>
              </a:rPr>
              <a:t>emergency</a:t>
            </a:r>
            <a:r>
              <a:rPr lang="it-IT" sz="1200" dirty="0">
                <a:solidFill>
                  <a:srgbClr val="000000"/>
                </a:solidFill>
              </a:rPr>
              <a:t> </a:t>
            </a:r>
            <a:r>
              <a:rPr lang="it-IT" sz="1200" dirty="0" err="1">
                <a:solidFill>
                  <a:srgbClr val="000000"/>
                </a:solidFill>
              </a:rPr>
              <a:t>number</a:t>
            </a:r>
            <a:r>
              <a:rPr lang="it-IT" sz="1200" dirty="0">
                <a:solidFill>
                  <a:srgbClr val="000000"/>
                </a:solidFill>
              </a:rPr>
              <a:t> </a:t>
            </a:r>
            <a:r>
              <a:rPr lang="it-IT" sz="1200" dirty="0" err="1">
                <a:solidFill>
                  <a:srgbClr val="000000"/>
                </a:solidFill>
              </a:rPr>
              <a:t>quickly</a:t>
            </a:r>
            <a:r>
              <a:rPr lang="it-IT" sz="1200" dirty="0">
                <a:solidFill>
                  <a:srgbClr val="000000"/>
                </a:solidFill>
              </a:rPr>
              <a:t> </a:t>
            </a:r>
            <a:r>
              <a:rPr lang="it-IT" sz="1200" dirty="0" err="1">
                <a:solidFill>
                  <a:srgbClr val="000000"/>
                </a:solidFill>
              </a:rPr>
              <a:t>because</a:t>
            </a:r>
            <a:r>
              <a:rPr lang="it-IT" sz="1200" dirty="0">
                <a:solidFill>
                  <a:srgbClr val="000000"/>
                </a:solidFill>
              </a:rPr>
              <a:t> the </a:t>
            </a:r>
            <a:r>
              <a:rPr lang="it-IT" sz="1200" dirty="0" err="1">
                <a:solidFill>
                  <a:srgbClr val="000000"/>
                </a:solidFill>
              </a:rPr>
              <a:t>probability</a:t>
            </a:r>
            <a:r>
              <a:rPr lang="it-IT" sz="1200" dirty="0">
                <a:solidFill>
                  <a:srgbClr val="000000"/>
                </a:solidFill>
              </a:rPr>
              <a:t> of an </a:t>
            </a:r>
            <a:r>
              <a:rPr lang="it-IT" sz="1200" dirty="0" err="1">
                <a:solidFill>
                  <a:srgbClr val="000000"/>
                </a:solidFill>
              </a:rPr>
              <a:t>heart</a:t>
            </a:r>
            <a:r>
              <a:rPr lang="it-IT" sz="1200" dirty="0">
                <a:solidFill>
                  <a:srgbClr val="000000"/>
                </a:solidFill>
              </a:rPr>
              <a:t> </a:t>
            </a:r>
            <a:r>
              <a:rPr lang="it-IT" sz="1200" dirty="0" err="1">
                <a:solidFill>
                  <a:srgbClr val="000000"/>
                </a:solidFill>
              </a:rPr>
              <a:t>hattack</a:t>
            </a:r>
            <a:r>
              <a:rPr lang="it-IT" sz="1200" dirty="0">
                <a:solidFill>
                  <a:srgbClr val="000000"/>
                </a:solidFill>
              </a:rPr>
              <a:t> </a:t>
            </a:r>
            <a:r>
              <a:rPr lang="it-IT" sz="1200" dirty="0" err="1">
                <a:solidFill>
                  <a:srgbClr val="000000"/>
                </a:solidFill>
              </a:rPr>
              <a:t>is</a:t>
            </a:r>
            <a:r>
              <a:rPr lang="it-IT" sz="1200" dirty="0">
                <a:solidFill>
                  <a:srgbClr val="000000"/>
                </a:solidFill>
              </a:rPr>
              <a:t> high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308C5-127E-2247-B0A7-B06D866DAED4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5635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308C5-127E-2247-B0A7-B06D866DAED4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5659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an image </a:t>
            </a:r>
            <a:r>
              <a:rPr lang="it-IT" dirty="0" err="1"/>
              <a:t>dear</a:t>
            </a:r>
            <a:r>
              <a:rPr lang="it-IT" dirty="0"/>
              <a:t> to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whom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studied</a:t>
            </a:r>
            <a:r>
              <a:rPr lang="it-IT" dirty="0"/>
              <a:t> </a:t>
            </a:r>
            <a:r>
              <a:rPr lang="it-IT" dirty="0" err="1"/>
              <a:t>semiotic</a:t>
            </a:r>
            <a:r>
              <a:rPr lang="it-IT" dirty="0"/>
              <a:t>. </a:t>
            </a:r>
            <a:r>
              <a:rPr lang="it-IT" dirty="0" err="1"/>
              <a:t>Because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define</a:t>
            </a:r>
            <a:r>
              <a:rPr lang="it-IT" dirty="0"/>
              <a:t> a </a:t>
            </a:r>
            <a:r>
              <a:rPr lang="it-IT" dirty="0" err="1"/>
              <a:t>specific</a:t>
            </a:r>
            <a:r>
              <a:rPr lang="it-IT" dirty="0"/>
              <a:t> situation, middle </a:t>
            </a:r>
            <a:r>
              <a:rPr lang="it-IT" dirty="0" err="1"/>
              <a:t>aged</a:t>
            </a:r>
            <a:r>
              <a:rPr lang="it-IT" dirty="0"/>
              <a:t> man coming out of a </a:t>
            </a:r>
            <a:r>
              <a:rPr lang="it-IT" dirty="0" err="1"/>
              <a:t>restaurant</a:t>
            </a:r>
            <a:r>
              <a:rPr lang="it-IT" dirty="0"/>
              <a:t>, </a:t>
            </a:r>
            <a:r>
              <a:rPr lang="it-IT" dirty="0" err="1"/>
              <a:t>cold</a:t>
            </a:r>
            <a:r>
              <a:rPr lang="it-IT" dirty="0"/>
              <a:t> </a:t>
            </a:r>
            <a:r>
              <a:rPr lang="it-IT" dirty="0" err="1"/>
              <a:t>wheather</a:t>
            </a:r>
            <a:r>
              <a:rPr lang="it-IT" dirty="0"/>
              <a:t> </a:t>
            </a:r>
            <a:r>
              <a:rPr lang="it-IT" dirty="0" err="1"/>
              <a:t>who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an acute </a:t>
            </a:r>
            <a:r>
              <a:rPr lang="it-IT" dirty="0" err="1"/>
              <a:t>thoracic</a:t>
            </a:r>
            <a:r>
              <a:rPr lang="it-IT" dirty="0"/>
              <a:t> </a:t>
            </a:r>
            <a:r>
              <a:rPr lang="it-IT" dirty="0" err="1"/>
              <a:t>pain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308C5-127E-2247-B0A7-B06D866DAED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182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conditions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related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varying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degrees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narrowing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blockage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single or multiple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coronary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arteries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blood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oxygen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nutrients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could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provoked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an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arterial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spasm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a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blockage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due to a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a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broken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plaque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coronary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vessels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image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typical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Beacuse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cold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vasocostritor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contribute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arterial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spasm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308C5-127E-2247-B0A7-B06D866DAED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5844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acute </a:t>
            </a:r>
            <a:r>
              <a:rPr lang="it-IT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miocardial</a:t>
            </a:r>
            <a:r>
              <a:rPr lang="it-IT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ischemia </a:t>
            </a:r>
            <a:r>
              <a:rPr lang="it-IT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it-IT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it-IT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kind</a:t>
            </a:r>
            <a:r>
              <a:rPr lang="it-IT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grade </a:t>
            </a:r>
            <a:r>
              <a:rPr lang="it-IT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ranging</a:t>
            </a:r>
            <a:r>
              <a:rPr lang="it-IT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an </a:t>
            </a:r>
            <a:r>
              <a:rPr lang="it-IT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unstable</a:t>
            </a:r>
            <a:r>
              <a:rPr lang="it-IT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angina: an acute, </a:t>
            </a:r>
            <a:r>
              <a:rPr lang="it-IT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sudden</a:t>
            </a:r>
            <a:r>
              <a:rPr lang="it-IT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umpredictable</a:t>
            </a:r>
            <a:r>
              <a:rPr lang="it-IT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chest</a:t>
            </a:r>
            <a:r>
              <a:rPr lang="it-IT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pain</a:t>
            </a:r>
            <a:r>
              <a:rPr lang="it-IT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a </a:t>
            </a:r>
            <a:r>
              <a:rPr lang="it-IT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variable</a:t>
            </a:r>
            <a:r>
              <a:rPr lang="it-IT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duration</a:t>
            </a:r>
            <a:r>
              <a:rPr lang="it-IT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to a </a:t>
            </a:r>
            <a:r>
              <a:rPr lang="it-IT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miocardial</a:t>
            </a:r>
            <a:r>
              <a:rPr lang="it-IT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infarction</a:t>
            </a:r>
            <a:r>
              <a:rPr lang="it-IT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it-IT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</a:t>
            </a:r>
            <a:r>
              <a:rPr lang="it-IT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blood</a:t>
            </a:r>
            <a:r>
              <a:rPr lang="it-IT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flow in the </a:t>
            </a:r>
            <a:r>
              <a:rPr lang="it-IT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coronary</a:t>
            </a:r>
            <a:r>
              <a:rPr lang="it-IT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it-IT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blocked</a:t>
            </a:r>
            <a:r>
              <a:rPr lang="it-IT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muscle</a:t>
            </a:r>
            <a:r>
              <a:rPr lang="it-IT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doesn’t</a:t>
            </a:r>
            <a:r>
              <a:rPr lang="it-IT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receive</a:t>
            </a:r>
            <a:r>
              <a:rPr lang="it-IT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oxygen</a:t>
            </a:r>
            <a:r>
              <a:rPr lang="it-IT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it-IT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nutrition</a:t>
            </a:r>
            <a:r>
              <a:rPr lang="it-IT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it-IT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tissue</a:t>
            </a:r>
            <a:r>
              <a:rPr lang="it-IT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start to </a:t>
            </a:r>
            <a:r>
              <a:rPr lang="it-IT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suffer</a:t>
            </a:r>
            <a:r>
              <a:rPr lang="it-IT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</a:t>
            </a:r>
            <a:r>
              <a:rPr lang="it-IT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consideration</a:t>
            </a:r>
            <a:r>
              <a:rPr lang="it-IT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time of </a:t>
            </a:r>
            <a:r>
              <a:rPr lang="it-IT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loss</a:t>
            </a:r>
            <a:r>
              <a:rPr lang="it-IT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it-IT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blood</a:t>
            </a:r>
            <a:r>
              <a:rPr lang="it-IT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circulation</a:t>
            </a:r>
            <a:r>
              <a:rPr lang="it-IT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it-IT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assist to a </a:t>
            </a:r>
            <a:r>
              <a:rPr lang="it-IT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</a:t>
            </a:r>
            <a:r>
              <a:rPr lang="it-IT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grade of </a:t>
            </a:r>
            <a:r>
              <a:rPr lang="it-IT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damage</a:t>
            </a:r>
            <a:r>
              <a:rPr lang="it-IT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it-IT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till</a:t>
            </a:r>
            <a:r>
              <a:rPr lang="it-IT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it-IT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death</a:t>
            </a:r>
            <a:r>
              <a:rPr lang="it-IT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</a:t>
            </a:r>
            <a:r>
              <a:rPr lang="it-IT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cells</a:t>
            </a:r>
            <a:r>
              <a:rPr lang="it-IT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 </a:t>
            </a:r>
            <a:r>
              <a:rPr lang="it-IT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loss</a:t>
            </a:r>
            <a:r>
              <a:rPr lang="it-IT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</a:t>
            </a:r>
            <a:r>
              <a:rPr lang="it-IT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contractile</a:t>
            </a:r>
            <a:r>
              <a:rPr lang="it-IT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</a:t>
            </a:r>
            <a:r>
              <a:rPr lang="it-IT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</a:t>
            </a:r>
            <a:r>
              <a:rPr lang="it-IT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heart</a:t>
            </a:r>
            <a:r>
              <a:rPr lang="it-IT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</a:t>
            </a:r>
            <a:r>
              <a:rPr lang="it-IT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it-IT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cases</a:t>
            </a:r>
            <a:r>
              <a:rPr lang="it-IT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it-IT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</a:t>
            </a:r>
            <a:r>
              <a:rPr lang="it-IT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it-IT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cardiac</a:t>
            </a:r>
            <a:r>
              <a:rPr lang="it-IT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arrest</a:t>
            </a:r>
            <a:r>
              <a:rPr lang="it-IT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308C5-127E-2247-B0A7-B06D866DAED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9701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Chest</a:t>
            </a:r>
            <a:r>
              <a:rPr lang="it-IT" dirty="0"/>
              <a:t>, </a:t>
            </a:r>
            <a:r>
              <a:rPr lang="it-IT" dirty="0" err="1"/>
              <a:t>tipically</a:t>
            </a:r>
            <a:r>
              <a:rPr lang="it-IT" dirty="0"/>
              <a:t> </a:t>
            </a:r>
            <a:r>
              <a:rPr lang="it-IT" dirty="0" err="1"/>
              <a:t>left</a:t>
            </a:r>
            <a:r>
              <a:rPr lang="it-IT" dirty="0"/>
              <a:t> </a:t>
            </a:r>
            <a:r>
              <a:rPr lang="it-IT" dirty="0" err="1"/>
              <a:t>sided</a:t>
            </a:r>
            <a:r>
              <a:rPr lang="it-IT" dirty="0"/>
              <a:t>. </a:t>
            </a:r>
            <a:r>
              <a:rPr lang="it-IT" dirty="0" err="1"/>
              <a:t>Less</a:t>
            </a:r>
            <a:r>
              <a:rPr lang="it-IT" dirty="0"/>
              <a:t> </a:t>
            </a:r>
            <a:r>
              <a:rPr lang="it-IT" dirty="0" err="1"/>
              <a:t>typical</a:t>
            </a:r>
            <a:r>
              <a:rPr lang="it-IT" dirty="0"/>
              <a:t> are </a:t>
            </a:r>
            <a:r>
              <a:rPr lang="it-IT" dirty="0" err="1"/>
              <a:t>upper</a:t>
            </a:r>
            <a:r>
              <a:rPr lang="it-IT" dirty="0"/>
              <a:t> </a:t>
            </a:r>
            <a:r>
              <a:rPr lang="it-IT" dirty="0" err="1"/>
              <a:t>abdominal</a:t>
            </a:r>
            <a:r>
              <a:rPr lang="it-IT" dirty="0"/>
              <a:t> </a:t>
            </a:r>
            <a:r>
              <a:rPr lang="it-IT" dirty="0" err="1"/>
              <a:t>pain</a:t>
            </a:r>
            <a:r>
              <a:rPr lang="it-IT" dirty="0"/>
              <a:t>, right </a:t>
            </a:r>
            <a:r>
              <a:rPr lang="it-IT" dirty="0" err="1"/>
              <a:t>arm</a:t>
            </a:r>
            <a:r>
              <a:rPr lang="it-IT" dirty="0"/>
              <a:t> </a:t>
            </a:r>
            <a:r>
              <a:rPr lang="it-IT" dirty="0" err="1"/>
              <a:t>pain</a:t>
            </a:r>
            <a:r>
              <a:rPr lang="it-IT" dirty="0"/>
              <a:t>, right </a:t>
            </a:r>
            <a:r>
              <a:rPr lang="it-IT" dirty="0" err="1"/>
              <a:t>sided</a:t>
            </a:r>
            <a:r>
              <a:rPr lang="it-IT" dirty="0"/>
              <a:t> </a:t>
            </a:r>
            <a:r>
              <a:rPr lang="it-IT" dirty="0" err="1"/>
              <a:t>chest</a:t>
            </a:r>
            <a:r>
              <a:rPr lang="it-IT" dirty="0"/>
              <a:t> </a:t>
            </a:r>
            <a:r>
              <a:rPr lang="it-IT" dirty="0" err="1"/>
              <a:t>pain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308C5-127E-2247-B0A7-B06D866DAED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2766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typycal</a:t>
            </a:r>
            <a:r>
              <a:rPr lang="it-IT" dirty="0"/>
              <a:t> </a:t>
            </a:r>
            <a:r>
              <a:rPr lang="it-IT" dirty="0" err="1"/>
              <a:t>chest</a:t>
            </a:r>
            <a:r>
              <a:rPr lang="it-IT" dirty="0"/>
              <a:t> </a:t>
            </a:r>
            <a:r>
              <a:rPr lang="it-IT" dirty="0" err="1"/>
              <a:t>pain</a:t>
            </a:r>
            <a:r>
              <a:rPr lang="it-IT" dirty="0"/>
              <a:t> due to a </a:t>
            </a:r>
            <a:r>
              <a:rPr lang="it-IT" dirty="0" err="1"/>
              <a:t>myocardial</a:t>
            </a:r>
            <a:r>
              <a:rPr lang="it-IT" dirty="0"/>
              <a:t> </a:t>
            </a:r>
            <a:r>
              <a:rPr lang="it-IT" dirty="0" err="1"/>
              <a:t>infarction</a:t>
            </a:r>
            <a:r>
              <a:rPr lang="it-IT" dirty="0"/>
              <a:t> </a:t>
            </a:r>
            <a:r>
              <a:rPr lang="it-IT" dirty="0" err="1"/>
              <a:t>could</a:t>
            </a:r>
            <a:r>
              <a:rPr lang="it-IT" dirty="0"/>
              <a:t> be </a:t>
            </a:r>
            <a:r>
              <a:rPr lang="it-IT" dirty="0" err="1"/>
              <a:t>descibed</a:t>
            </a:r>
            <a:r>
              <a:rPr lang="it-IT" dirty="0"/>
              <a:t> in </a:t>
            </a:r>
            <a:r>
              <a:rPr lang="it-IT" dirty="0" err="1"/>
              <a:t>that</a:t>
            </a:r>
            <a:r>
              <a:rPr lang="it-IT" dirty="0"/>
              <a:t> way,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surely</a:t>
            </a:r>
            <a:r>
              <a:rPr lang="it-IT" dirty="0"/>
              <a:t>  </a:t>
            </a:r>
            <a:r>
              <a:rPr lang="it-IT" dirty="0" err="1"/>
              <a:t>atipical</a:t>
            </a:r>
            <a:r>
              <a:rPr lang="it-IT" dirty="0"/>
              <a:t> </a:t>
            </a:r>
            <a:r>
              <a:rPr lang="it-IT" dirty="0" err="1"/>
              <a:t>kind</a:t>
            </a:r>
            <a:r>
              <a:rPr lang="it-IT" dirty="0"/>
              <a:t> of </a:t>
            </a:r>
            <a:r>
              <a:rPr lang="it-IT" dirty="0" err="1"/>
              <a:t>pain</a:t>
            </a:r>
            <a:r>
              <a:rPr lang="it-IT" dirty="0"/>
              <a:t> </a:t>
            </a:r>
            <a:r>
              <a:rPr lang="it-IT" dirty="0" err="1"/>
              <a:t>exist</a:t>
            </a:r>
            <a:r>
              <a:rPr lang="it-IT" dirty="0"/>
              <a:t>.  </a:t>
            </a:r>
            <a:r>
              <a:rPr lang="it-IT" dirty="0" err="1"/>
              <a:t>Usually</a:t>
            </a:r>
            <a:r>
              <a:rPr lang="it-IT" dirty="0"/>
              <a:t> people use </a:t>
            </a:r>
            <a:r>
              <a:rPr lang="it-IT" dirty="0" err="1"/>
              <a:t>metaph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308C5-127E-2247-B0A7-B06D866DAED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6766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For the </a:t>
            </a:r>
            <a:r>
              <a:rPr lang="it-IT" dirty="0" err="1"/>
              <a:t>localization</a:t>
            </a:r>
            <a:r>
              <a:rPr lang="it-IT" dirty="0"/>
              <a:t> and </a:t>
            </a:r>
            <a:r>
              <a:rPr lang="it-IT" dirty="0" err="1"/>
              <a:t>associated</a:t>
            </a:r>
            <a:r>
              <a:rPr lang="it-IT" dirty="0"/>
              <a:t> </a:t>
            </a:r>
            <a:r>
              <a:rPr lang="it-IT" dirty="0" err="1"/>
              <a:t>symptoms</a:t>
            </a:r>
            <a:r>
              <a:rPr lang="it-IT" dirty="0"/>
              <a:t> </a:t>
            </a:r>
            <a:r>
              <a:rPr lang="it-IT" dirty="0" err="1"/>
              <a:t>sometimes</a:t>
            </a:r>
            <a:r>
              <a:rPr lang="it-IT" dirty="0"/>
              <a:t> the </a:t>
            </a:r>
            <a:r>
              <a:rPr lang="it-IT" dirty="0" err="1"/>
              <a:t>clinical</a:t>
            </a:r>
            <a:r>
              <a:rPr lang="it-IT" dirty="0"/>
              <a:t>  </a:t>
            </a:r>
            <a:r>
              <a:rPr lang="it-IT" dirty="0" err="1"/>
              <a:t>presentation</a:t>
            </a:r>
            <a:r>
              <a:rPr lang="it-IT" dirty="0"/>
              <a:t> </a:t>
            </a:r>
            <a:r>
              <a:rPr lang="it-IT" dirty="0" err="1"/>
              <a:t>appear</a:t>
            </a:r>
            <a:r>
              <a:rPr lang="it-IT" dirty="0"/>
              <a:t> </a:t>
            </a:r>
            <a:r>
              <a:rPr lang="it-IT" dirty="0" err="1"/>
              <a:t>very</a:t>
            </a:r>
            <a:r>
              <a:rPr lang="it-IT" dirty="0"/>
              <a:t> </a:t>
            </a:r>
            <a:r>
              <a:rPr lang="it-IT" dirty="0" err="1"/>
              <a:t>likely</a:t>
            </a:r>
            <a:r>
              <a:rPr lang="it-IT" dirty="0"/>
              <a:t> to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conditions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GE, a </a:t>
            </a:r>
            <a:r>
              <a:rPr lang="it-IT" dirty="0" err="1"/>
              <a:t>very</a:t>
            </a:r>
            <a:r>
              <a:rPr lang="it-IT" dirty="0"/>
              <a:t> </a:t>
            </a:r>
            <a:r>
              <a:rPr lang="it-IT" dirty="0" err="1"/>
              <a:t>widespread</a:t>
            </a:r>
            <a:r>
              <a:rPr lang="it-IT" dirty="0"/>
              <a:t> </a:t>
            </a:r>
            <a:r>
              <a:rPr lang="it-IT" dirty="0" err="1"/>
              <a:t>condition</a:t>
            </a:r>
            <a:r>
              <a:rPr lang="it-IT" dirty="0"/>
              <a:t>.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only</a:t>
            </a:r>
            <a:r>
              <a:rPr lang="it-IT" dirty="0"/>
              <a:t> an </a:t>
            </a:r>
            <a:r>
              <a:rPr lang="it-IT" dirty="0" err="1"/>
              <a:t>example</a:t>
            </a:r>
            <a:r>
              <a:rPr lang="it-IT" dirty="0"/>
              <a:t>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useful</a:t>
            </a:r>
            <a:r>
              <a:rPr lang="it-IT" dirty="0"/>
              <a:t> to </a:t>
            </a:r>
            <a:r>
              <a:rPr lang="it-IT" dirty="0" err="1"/>
              <a:t>fix</a:t>
            </a:r>
            <a:r>
              <a:rPr lang="it-IT" dirty="0"/>
              <a:t> the </a:t>
            </a:r>
            <a:r>
              <a:rPr lang="it-IT" dirty="0" err="1"/>
              <a:t>importance</a:t>
            </a:r>
            <a:r>
              <a:rPr lang="it-IT" dirty="0"/>
              <a:t> of the </a:t>
            </a:r>
            <a:r>
              <a:rPr lang="it-IT" dirty="0" err="1"/>
              <a:t>anmnesis</a:t>
            </a:r>
            <a:r>
              <a:rPr lang="it-IT" dirty="0"/>
              <a:t> and the immediate </a:t>
            </a:r>
            <a:r>
              <a:rPr lang="it-IT" dirty="0" err="1"/>
              <a:t>medical</a:t>
            </a:r>
            <a:r>
              <a:rPr lang="it-IT" dirty="0"/>
              <a:t> care in case of </a:t>
            </a:r>
            <a:r>
              <a:rPr lang="it-IT" dirty="0" err="1"/>
              <a:t>suspect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308C5-127E-2247-B0A7-B06D866DAED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5832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emergency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medical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immediately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Treating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myocardial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infarction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quickly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muscle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damage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complications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308C5-127E-2247-B0A7-B06D866DAED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7640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Often</a:t>
            </a:r>
            <a:r>
              <a:rPr lang="it-IT" dirty="0"/>
              <a:t> </a:t>
            </a:r>
            <a:r>
              <a:rPr lang="it-IT" dirty="0" err="1"/>
              <a:t>people</a:t>
            </a:r>
            <a:r>
              <a:rPr lang="it-IT" dirty="0"/>
              <a:t> with an acute </a:t>
            </a:r>
            <a:r>
              <a:rPr lang="it-IT" dirty="0" err="1"/>
              <a:t>thoracic</a:t>
            </a:r>
            <a:r>
              <a:rPr lang="it-IT" dirty="0"/>
              <a:t> </a:t>
            </a:r>
            <a:r>
              <a:rPr lang="it-IT" dirty="0" err="1"/>
              <a:t>pain</a:t>
            </a:r>
            <a:r>
              <a:rPr lang="it-IT" dirty="0"/>
              <a:t> </a:t>
            </a:r>
            <a:r>
              <a:rPr lang="it-IT" dirty="0" err="1"/>
              <a:t>don’t</a:t>
            </a:r>
            <a:r>
              <a:rPr lang="it-IT" dirty="0"/>
              <a:t> </a:t>
            </a:r>
            <a:r>
              <a:rPr lang="it-IT" dirty="0" err="1"/>
              <a:t>contact</a:t>
            </a:r>
            <a:r>
              <a:rPr lang="it-IT" dirty="0"/>
              <a:t> the </a:t>
            </a:r>
            <a:r>
              <a:rPr lang="it-IT" dirty="0" err="1"/>
              <a:t>emergency</a:t>
            </a:r>
            <a:r>
              <a:rPr lang="it-IT" dirty="0"/>
              <a:t> </a:t>
            </a:r>
            <a:r>
              <a:rPr lang="it-IT" dirty="0" err="1"/>
              <a:t>numbers</a:t>
            </a:r>
            <a:r>
              <a:rPr lang="it-IT" dirty="0"/>
              <a:t> </a:t>
            </a:r>
            <a:r>
              <a:rPr lang="it-IT" dirty="0" err="1"/>
              <a:t>because</a:t>
            </a:r>
            <a:r>
              <a:rPr lang="it-IT" dirty="0"/>
              <a:t> </a:t>
            </a:r>
            <a:r>
              <a:rPr lang="it-IT" dirty="0" err="1"/>
              <a:t>underestimate</a:t>
            </a:r>
            <a:r>
              <a:rPr lang="it-IT" dirty="0"/>
              <a:t>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conditions</a:t>
            </a:r>
            <a:r>
              <a:rPr lang="it-IT" dirty="0"/>
              <a:t>. </a:t>
            </a:r>
            <a:r>
              <a:rPr lang="it-IT" dirty="0" err="1"/>
              <a:t>But</a:t>
            </a:r>
            <a:r>
              <a:rPr lang="it-IT" dirty="0"/>
              <a:t> the hospital </a:t>
            </a:r>
            <a:r>
              <a:rPr lang="it-IT" dirty="0" err="1"/>
              <a:t>setting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the </a:t>
            </a:r>
            <a:r>
              <a:rPr lang="it-IT" dirty="0" err="1"/>
              <a:t>one</a:t>
            </a:r>
            <a:r>
              <a:rPr lang="it-IT" dirty="0"/>
              <a:t> </a:t>
            </a:r>
            <a:r>
              <a:rPr lang="it-IT" dirty="0" err="1"/>
              <a:t>where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possible</a:t>
            </a:r>
            <a:r>
              <a:rPr lang="it-IT" dirty="0"/>
              <a:t> </a:t>
            </a:r>
            <a:r>
              <a:rPr lang="it-IT" dirty="0" err="1"/>
              <a:t>define</a:t>
            </a:r>
            <a:r>
              <a:rPr lang="it-IT" dirty="0"/>
              <a:t> the </a:t>
            </a:r>
            <a:r>
              <a:rPr lang="it-IT" dirty="0" err="1"/>
              <a:t>diagnosis</a:t>
            </a:r>
            <a:r>
              <a:rPr lang="it-IT" dirty="0"/>
              <a:t> and take care in case of </a:t>
            </a:r>
            <a:r>
              <a:rPr lang="it-IT" dirty="0" err="1"/>
              <a:t>worsening</a:t>
            </a:r>
            <a:r>
              <a:rPr lang="it-IT" dirty="0"/>
              <a:t> of the </a:t>
            </a:r>
            <a:r>
              <a:rPr lang="it-IT" dirty="0" err="1"/>
              <a:t>conditions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308C5-127E-2247-B0A7-B06D866DAED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9725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032B3B-5BDF-0C43-B2EE-2A2816CE7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2EA17DB-E6A8-C542-831B-70D170CCB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150AF9-70D6-9E47-96C4-A67CE11CB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1802-11A4-F249-B5B6-90F8C0FB8F4C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82F1E0-15A1-CB48-BF6C-6E9EF602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C98E1E-409D-A74B-A294-8B8300969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7238-3DA5-E24E-9C6D-9D7CB7ED70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8115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EC02B1-E3D2-AC45-8295-7C22673CE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D017000-7D87-6E43-942B-AEB393224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CE29B8-C9AC-AB46-93C0-46314FE47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1802-11A4-F249-B5B6-90F8C0FB8F4C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98D52C-96E3-2448-9E1A-CC41F2491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0EBCA9-6E61-2F44-A00F-5FEF5D1D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7238-3DA5-E24E-9C6D-9D7CB7ED70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5846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2FBA4D2-DB19-9348-8B91-5C2CBA1439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7AE9FC5-C1A0-7840-A733-E269B125D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AFE9B3-F798-0744-898D-E8ACC5AC7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1802-11A4-F249-B5B6-90F8C0FB8F4C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EDC57E-D461-5C4B-A0FB-465175DD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6E9B4F-C278-894D-A9A2-06BA273CD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7238-3DA5-E24E-9C6D-9D7CB7ED70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2557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552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8747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3230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3263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1779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7531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622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099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E1F373-7C3E-8E4D-858A-9EDB0065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5AD4B2-26BC-2843-AF9D-8241EA99D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E795BA-72F0-C949-B182-216B38545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1802-11A4-F249-B5B6-90F8C0FB8F4C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211FA8-4293-B642-95BC-4629F0C5C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4927DE-0EB8-CF40-9EF4-03B69D62D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7238-3DA5-E24E-9C6D-9D7CB7ED70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724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0888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755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112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A9FF67-9ED6-6B43-9186-37E17BD55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F13E238-DE83-D642-A587-BCD0820D6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BED526-FA9E-1046-8394-50260230E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1802-11A4-F249-B5B6-90F8C0FB8F4C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65728C-DBCA-EB42-974F-4678BE37D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C26153-7941-EA40-99D1-BC02214C9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7238-3DA5-E24E-9C6D-9D7CB7ED70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8180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3D629D-437E-954A-AC8B-CA77977CA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0BE980-81EE-BB48-BD1F-3CB5F5C6B1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F5F78BB-808F-764C-B97B-10F2F15BE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960C506-742A-0442-9CBE-8B59B5FAE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1802-11A4-F249-B5B6-90F8C0FB8F4C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448D142-A72C-534C-B6D1-664B06B83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C1DFF4C-D906-BD4B-9322-BA4685A2B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7238-3DA5-E24E-9C6D-9D7CB7ED70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11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BD7500-6BA9-EC46-A434-54CD0B745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DC46E47-C0C0-9243-BDF8-5ACAF08CA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637F2B6-201C-4D48-AF97-36A2C8174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83A4FA6-BAB0-ED4A-93B4-64543FA13C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AA58768-5EDE-B745-AFF2-2953AFEAF5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8A1891C-CB89-D142-B2D8-3C00A2BFB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1802-11A4-F249-B5B6-90F8C0FB8F4C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C778F35-C7FC-2B4F-B75C-2C8B56EEA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CAA60A9-682B-B24A-8317-3DBB8402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7238-3DA5-E24E-9C6D-9D7CB7ED70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086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2E0C67-6A2D-424D-8B5C-96C7C10F5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24552EF-0EB1-7341-B21B-2A2A93677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1802-11A4-F249-B5B6-90F8C0FB8F4C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238B981-CCDB-3840-94DF-BD68C03D9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4B21D36-6EEE-4442-833E-024DADDB1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7238-3DA5-E24E-9C6D-9D7CB7ED70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229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0B46073-0DCF-7F4C-86A0-48B2261F0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1802-11A4-F249-B5B6-90F8C0FB8F4C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3849D1E-EC62-B847-9234-58197342E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E37DA2-47D0-EA41-B012-D56F1117C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7238-3DA5-E24E-9C6D-9D7CB7ED70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715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BC13DE-AA77-6C43-A46A-7B4CC7BD6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5DF666-9CDF-3945-AE7A-FB7CD09D2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47AE719-3508-5B4C-9ED6-ADE2EB182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B085D33-36D6-F440-8F4B-93F1D11C2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1802-11A4-F249-B5B6-90F8C0FB8F4C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A24F9CA-6830-A64E-A763-C0CA165BD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6CF35A2-26C6-3242-82D7-86DD81A6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7238-3DA5-E24E-9C6D-9D7CB7ED70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0194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D3B3DD-E641-C847-B476-D8A137742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ED4DDCE-CE1D-0440-8E20-01030FC112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C1DAD21-9EC2-9F4C-9738-E998EA9BC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7308A8D-A3FE-F949-9412-9587D623D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1802-11A4-F249-B5B6-90F8C0FB8F4C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BCE4AA6-00D8-464D-85FA-93E0169EA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2AA0D69-F072-4643-B8E6-E01852258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7238-3DA5-E24E-9C6D-9D7CB7ED70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9873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45F61AE-6AFE-CF4A-A1AC-7A4CAE933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636AA8-6CD2-7A4A-A985-57AA13F11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340B7E-FC33-DA4B-8F2D-977E87F5CC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41802-11A4-F249-B5B6-90F8C0FB8F4C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A62907-1837-5840-8072-A0CDEC360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D75A54-46F8-D54D-941E-5AFE3CBA4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67238-3DA5-E24E-9C6D-9D7CB7ED70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353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292D6-B33D-4917-B8C0-A7BDB83A0708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445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9.png"/><Relationship Id="rId4" Type="http://schemas.openxmlformats.org/officeDocument/2006/relationships/diagramData" Target="../diagrams/data7.xml"/><Relationship Id="rId9" Type="http://schemas.openxmlformats.org/officeDocument/2006/relationships/image" Target="../media/image16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mp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tif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9.png"/><Relationship Id="rId4" Type="http://schemas.openxmlformats.org/officeDocument/2006/relationships/diagramData" Target="../diagrams/data2.xml"/><Relationship Id="rId9" Type="http://schemas.openxmlformats.org/officeDocument/2006/relationships/image" Target="../media/image13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66CD4BF0-5788-8141-AC05-130126D2328B}"/>
              </a:ext>
            </a:extLst>
          </p:cNvPr>
          <p:cNvSpPr txBox="1">
            <a:spLocks/>
          </p:cNvSpPr>
          <p:nvPr/>
        </p:nvSpPr>
        <p:spPr>
          <a:xfrm>
            <a:off x="1094095" y="851517"/>
            <a:ext cx="5238466" cy="2991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Is it a myocardial infarction?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Graphic 6" descr="Heart Organ">
            <a:extLst>
              <a:ext uri="{FF2B5EF4-FFF2-40B4-BE49-F238E27FC236}">
                <a16:creationId xmlns:a16="http://schemas.microsoft.com/office/drawing/2014/main" id="{71C2B086-33C6-F54F-AEDD-988D7BB03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1503" y="1923965"/>
            <a:ext cx="3217333" cy="321733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BC9DED3-90ED-4F70-918A-4F7E093D14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60849"/>
            <a:ext cx="12192000" cy="15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98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BA349A8-10FB-7B4E-BEBD-2F8A1772D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554"/>
            <a:ext cx="10515600" cy="1325563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chemeClr val="accent1">
                    <a:lumMod val="50000"/>
                  </a:schemeClr>
                </a:solidFill>
              </a:rPr>
              <a:t>From the </a:t>
            </a:r>
            <a:r>
              <a:rPr lang="it-IT" sz="3200" dirty="0" err="1">
                <a:solidFill>
                  <a:schemeClr val="accent1">
                    <a:lumMod val="50000"/>
                  </a:schemeClr>
                </a:solidFill>
              </a:rPr>
              <a:t>sospicious</a:t>
            </a:r>
            <a:r>
              <a:rPr lang="it-IT" sz="3200" dirty="0">
                <a:solidFill>
                  <a:schemeClr val="accent1">
                    <a:lumMod val="50000"/>
                  </a:schemeClr>
                </a:solidFill>
              </a:rPr>
              <a:t> to the </a:t>
            </a:r>
            <a:r>
              <a:rPr lang="it-IT" sz="3200" dirty="0" err="1">
                <a:solidFill>
                  <a:schemeClr val="accent1">
                    <a:lumMod val="50000"/>
                  </a:schemeClr>
                </a:solidFill>
              </a:rPr>
              <a:t>diagnosis</a:t>
            </a:r>
            <a:br>
              <a:rPr lang="it-IT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3200" dirty="0" err="1">
                <a:solidFill>
                  <a:schemeClr val="accent1">
                    <a:lumMod val="50000"/>
                  </a:schemeClr>
                </a:solidFill>
              </a:rPr>
              <a:t>Why</a:t>
            </a:r>
            <a:r>
              <a:rPr lang="it-IT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3200" dirty="0" err="1">
                <a:solidFill>
                  <a:schemeClr val="accent1">
                    <a:lumMod val="50000"/>
                  </a:schemeClr>
                </a:solidFill>
              </a:rPr>
              <a:t>is</a:t>
            </a:r>
            <a:r>
              <a:rPr lang="it-IT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3200" dirty="0" err="1">
                <a:solidFill>
                  <a:schemeClr val="accent1">
                    <a:lumMod val="50000"/>
                  </a:schemeClr>
                </a:solidFill>
              </a:rPr>
              <a:t>necessary</a:t>
            </a:r>
            <a:r>
              <a:rPr lang="it-IT" sz="3200" dirty="0">
                <a:solidFill>
                  <a:schemeClr val="accent1">
                    <a:lumMod val="50000"/>
                  </a:schemeClr>
                </a:solidFill>
              </a:rPr>
              <a:t> to </a:t>
            </a:r>
            <a:r>
              <a:rPr lang="it-IT" sz="3200" dirty="0" err="1">
                <a:solidFill>
                  <a:schemeClr val="accent1">
                    <a:lumMod val="50000"/>
                  </a:schemeClr>
                </a:solidFill>
              </a:rPr>
              <a:t>treat</a:t>
            </a:r>
            <a:r>
              <a:rPr lang="it-IT" sz="3200" dirty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it-IT" sz="3200" dirty="0" err="1">
                <a:solidFill>
                  <a:schemeClr val="accent1">
                    <a:lumMod val="50000"/>
                  </a:schemeClr>
                </a:solidFill>
              </a:rPr>
              <a:t>patient</a:t>
            </a:r>
            <a:r>
              <a:rPr lang="it-IT" sz="3200" dirty="0">
                <a:solidFill>
                  <a:schemeClr val="accent1">
                    <a:lumMod val="50000"/>
                  </a:schemeClr>
                </a:solidFill>
              </a:rPr>
              <a:t> with </a:t>
            </a:r>
            <a:r>
              <a:rPr lang="it-IT" sz="3200" dirty="0" err="1">
                <a:solidFill>
                  <a:schemeClr val="accent1">
                    <a:lumMod val="50000"/>
                  </a:schemeClr>
                </a:solidFill>
              </a:rPr>
              <a:t>suspected</a:t>
            </a:r>
            <a:r>
              <a:rPr lang="it-IT" sz="3200" dirty="0">
                <a:solidFill>
                  <a:schemeClr val="accent1">
                    <a:lumMod val="50000"/>
                  </a:schemeClr>
                </a:solidFill>
              </a:rPr>
              <a:t> MI in an hospital </a:t>
            </a:r>
            <a:r>
              <a:rPr lang="it-IT" sz="3200" dirty="0" err="1">
                <a:solidFill>
                  <a:schemeClr val="accent1">
                    <a:lumMod val="50000"/>
                  </a:schemeClr>
                </a:solidFill>
              </a:rPr>
              <a:t>settings</a:t>
            </a:r>
            <a:r>
              <a:rPr lang="it-IT" sz="3200" dirty="0">
                <a:solidFill>
                  <a:schemeClr val="accent1">
                    <a:lumMod val="50000"/>
                  </a:schemeClr>
                </a:solidFill>
              </a:rPr>
              <a:t>?</a:t>
            </a:r>
            <a:br>
              <a:rPr lang="it-IT" sz="3200" dirty="0">
                <a:solidFill>
                  <a:schemeClr val="accent1">
                    <a:lumMod val="50000"/>
                  </a:schemeClr>
                </a:solidFill>
              </a:rPr>
            </a:br>
            <a:endParaRPr lang="it-IT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BE4C91DC-FD5E-BC4E-A971-6CC0A18957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3310275"/>
              </p:ext>
            </p:extLst>
          </p:nvPr>
        </p:nvGraphicFramePr>
        <p:xfrm>
          <a:off x="968786" y="1852736"/>
          <a:ext cx="10515600" cy="3700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7EC04D55-3D15-4F59-9554-243E321986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376672"/>
            <a:ext cx="12192000" cy="14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03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05B81D8-BC1E-E740-9CC1-F7AB70ECE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7" y="181649"/>
            <a:ext cx="4803636" cy="1311664"/>
          </a:xfrm>
        </p:spPr>
        <p:txBody>
          <a:bodyPr>
            <a:normAutofit/>
          </a:bodyPr>
          <a:lstStyle/>
          <a:p>
            <a:r>
              <a:rPr lang="it-IT" dirty="0" err="1">
                <a:solidFill>
                  <a:schemeClr val="accent1">
                    <a:lumMod val="50000"/>
                  </a:schemeClr>
                </a:solidFill>
              </a:rPr>
              <a:t>Remember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the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</a:rPr>
              <a:t>Cardiovascular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</a:rPr>
              <a:t>Risk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772D2E77-6E8F-B54E-B482-16FC9F6E03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0970"/>
              </p:ext>
            </p:extLst>
          </p:nvPr>
        </p:nvGraphicFramePr>
        <p:xfrm>
          <a:off x="725089" y="1737681"/>
          <a:ext cx="4706803" cy="3788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6"/>
                </a:gs>
                <a:gs pos="23000">
                  <a:schemeClr val="accent6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D000D59-69C8-FA49-BF84-99988771E8F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13102" b="3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9A6A12A-FA5A-4303-8633-4AC897ABC5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376672"/>
            <a:ext cx="12192000" cy="14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93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34D0B168-159B-5D46-B3B9-4C3C64175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866582"/>
          </a:xfrm>
        </p:spPr>
        <p:txBody>
          <a:bodyPr/>
          <a:lstStyle/>
          <a:p>
            <a:pPr algn="ctr"/>
            <a:r>
              <a:rPr lang="it-IT" b="1" dirty="0" err="1">
                <a:solidFill>
                  <a:srgbClr val="FF0000"/>
                </a:solidFill>
              </a:rPr>
              <a:t>Thanks</a:t>
            </a:r>
            <a:r>
              <a:rPr lang="it-IT" b="1" dirty="0">
                <a:solidFill>
                  <a:srgbClr val="FF0000"/>
                </a:solidFill>
              </a:rPr>
              <a:t> for </a:t>
            </a:r>
            <a:r>
              <a:rPr lang="it-IT" b="1" dirty="0" err="1">
                <a:solidFill>
                  <a:srgbClr val="FF0000"/>
                </a:solidFill>
              </a:rPr>
              <a:t>your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attention</a:t>
            </a:r>
            <a:r>
              <a:rPr lang="it-IT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B0E1D6F-A561-EF44-A3D8-94274C07E7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A0A082E-14F6-4E9A-ABDC-A57DF9B1E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5148261"/>
            <a:ext cx="12192000" cy="14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54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50130D3-49EF-3A4C-8BD6-E0D4B5A4E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it-IT" dirty="0" err="1">
                <a:solidFill>
                  <a:srgbClr val="000000"/>
                </a:solidFill>
              </a:rPr>
              <a:t>Typical</a:t>
            </a:r>
            <a:r>
              <a:rPr lang="it-IT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5BCB6D-1E0B-4B6E-BE3B-95E50F2A8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14" y="2270725"/>
            <a:ext cx="4706803" cy="3788830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+mj-lt"/>
              </a:rPr>
              <a:t>After a big dinner</a:t>
            </a:r>
          </a:p>
          <a:p>
            <a:r>
              <a:rPr lang="en-US" sz="3200" dirty="0">
                <a:solidFill>
                  <a:srgbClr val="000000"/>
                </a:solidFill>
                <a:latin typeface="+mj-lt"/>
              </a:rPr>
              <a:t>Cold </a:t>
            </a:r>
            <a:r>
              <a:rPr lang="en-US" sz="3200" dirty="0" err="1">
                <a:solidFill>
                  <a:srgbClr val="000000"/>
                </a:solidFill>
                <a:latin typeface="+mj-lt"/>
              </a:rPr>
              <a:t>wheather</a:t>
            </a:r>
            <a:endParaRPr lang="en-US" sz="3200" dirty="0">
              <a:solidFill>
                <a:srgbClr val="000000"/>
              </a:solidFill>
              <a:latin typeface="+mj-lt"/>
            </a:endParaRPr>
          </a:p>
          <a:p>
            <a:r>
              <a:rPr lang="en-US" sz="3200" dirty="0">
                <a:solidFill>
                  <a:srgbClr val="000000"/>
                </a:solidFill>
                <a:latin typeface="+mj-lt"/>
              </a:rPr>
              <a:t>Sudden severe chest pain</a:t>
            </a:r>
          </a:p>
        </p:txBody>
      </p:sp>
      <p:sp>
        <p:nvSpPr>
          <p:cNvPr id="20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9F8F741-F348-9D43-9719-63430C5A96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242"/>
          <a:stretch/>
        </p:blipFill>
        <p:spPr>
          <a:xfrm>
            <a:off x="7937500" y="808137"/>
            <a:ext cx="4254501" cy="4741763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pic>
        <p:nvPicPr>
          <p:cNvPr id="19" name="Immagine 18" descr="Immagine che contiene testo&#10;&#10;Descrizione generata automaticamente">
            <a:extLst>
              <a:ext uri="{FF2B5EF4-FFF2-40B4-BE49-F238E27FC236}">
                <a16:creationId xmlns:a16="http://schemas.microsoft.com/office/drawing/2014/main" id="{1683F1CD-7AED-4614-87FF-EE53953931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51" t="75384" r="12316" b="2150"/>
          <a:stretch/>
        </p:blipFill>
        <p:spPr>
          <a:xfrm>
            <a:off x="0" y="5386334"/>
            <a:ext cx="12192001" cy="148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76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B1B58176-9A36-4C42-B191-A6BC5F18A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119151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dirty="0" err="1"/>
              <a:t>Why</a:t>
            </a:r>
            <a:r>
              <a:rPr lang="it-IT" sz="4000" dirty="0"/>
              <a:t> </a:t>
            </a:r>
            <a:r>
              <a:rPr lang="it-IT" sz="4000" dirty="0" err="1"/>
              <a:t>is</a:t>
            </a:r>
            <a:r>
              <a:rPr lang="it-IT" sz="4000" dirty="0"/>
              <a:t> so </a:t>
            </a:r>
            <a:r>
              <a:rPr lang="it-IT" sz="4000" dirty="0" err="1"/>
              <a:t>typical</a:t>
            </a:r>
            <a:r>
              <a:rPr lang="it-IT" sz="4000" dirty="0"/>
              <a:t>?</a:t>
            </a:r>
          </a:p>
        </p:txBody>
      </p:sp>
      <p:graphicFrame>
        <p:nvGraphicFramePr>
          <p:cNvPr id="8" name="Segnaposto contenuto 7">
            <a:extLst>
              <a:ext uri="{FF2B5EF4-FFF2-40B4-BE49-F238E27FC236}">
                <a16:creationId xmlns:a16="http://schemas.microsoft.com/office/drawing/2014/main" id="{1BD767B0-C3E7-214C-97DC-1F9131DC55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7441793"/>
              </p:ext>
            </p:extLst>
          </p:nvPr>
        </p:nvGraphicFramePr>
        <p:xfrm>
          <a:off x="838200" y="1319742"/>
          <a:ext cx="10515600" cy="408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EDCDE2BF-E1D2-4C9C-9128-97BA34F41F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376672"/>
            <a:ext cx="12192000" cy="14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31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2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5626D31-4510-BD47-9FFD-4708C2E6A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657600" cy="1645920"/>
          </a:xfrm>
        </p:spPr>
        <p:txBody>
          <a:bodyPr>
            <a:normAutofit/>
          </a:bodyPr>
          <a:lstStyle/>
          <a:p>
            <a:r>
              <a:rPr lang="it-IT" sz="3200"/>
              <a:t>What is a myocardial infarction?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3C6D70-6831-E74B-B834-FEEB41A2E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106" y="586822"/>
            <a:ext cx="6106742" cy="1645920"/>
          </a:xfrm>
        </p:spPr>
        <p:txBody>
          <a:bodyPr anchor="ctr">
            <a:normAutofit/>
          </a:bodyPr>
          <a:lstStyle/>
          <a:p>
            <a:endParaRPr lang="it-IT" sz="1500" dirty="0">
              <a:latin typeface="+mj-lt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08F6231-1187-7341-AD37-9B39A676E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974" y="2613615"/>
            <a:ext cx="3309186" cy="246481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AF8F95D-4081-354B-BE09-51E3A438B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7911" y="2729397"/>
            <a:ext cx="3309187" cy="241156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424C26F-9757-4F29-9D43-A9E5E3B0A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76672"/>
            <a:ext cx="12192000" cy="14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61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itolo 17">
            <a:extLst>
              <a:ext uri="{FF2B5EF4-FFF2-40B4-BE49-F238E27FC236}">
                <a16:creationId xmlns:a16="http://schemas.microsoft.com/office/drawing/2014/main" id="{A8327FE6-D960-C64E-AD2E-E615B84B8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3" y="228662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Localization of the angina</a:t>
            </a:r>
            <a:br>
              <a:rPr lang="en-US" sz="3700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3700" kern="12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8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itolo 4">
            <a:extLst>
              <a:ext uri="{FF2B5EF4-FFF2-40B4-BE49-F238E27FC236}">
                <a16:creationId xmlns:a16="http://schemas.microsoft.com/office/drawing/2014/main" id="{3623FCE1-AB2E-E64A-997A-55B391BA73B2}"/>
              </a:ext>
            </a:extLst>
          </p:cNvPr>
          <p:cNvSpPr txBox="1">
            <a:spLocks/>
          </p:cNvSpPr>
          <p:nvPr/>
        </p:nvSpPr>
        <p:spPr>
          <a:xfrm>
            <a:off x="223837" y="10842"/>
            <a:ext cx="3932237" cy="10151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graphicFrame>
        <p:nvGraphicFramePr>
          <p:cNvPr id="11" name="Diagramma 10">
            <a:extLst>
              <a:ext uri="{FF2B5EF4-FFF2-40B4-BE49-F238E27FC236}">
                <a16:creationId xmlns:a16="http://schemas.microsoft.com/office/drawing/2014/main" id="{A367627F-8113-604A-9168-5CD4487F80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443868"/>
              </p:ext>
            </p:extLst>
          </p:nvPr>
        </p:nvGraphicFramePr>
        <p:xfrm>
          <a:off x="6094501" y="1414599"/>
          <a:ext cx="4977578" cy="3639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5" name="Immagine 24">
            <a:extLst>
              <a:ext uri="{FF2B5EF4-FFF2-40B4-BE49-F238E27FC236}">
                <a16:creationId xmlns:a16="http://schemas.microsoft.com/office/drawing/2014/main" id="{2E34AB0E-0943-734C-9AD6-F99259C690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088" b="1"/>
          <a:stretch/>
        </p:blipFill>
        <p:spPr>
          <a:xfrm>
            <a:off x="-57946" y="1830181"/>
            <a:ext cx="4495801" cy="3505200"/>
          </a:xfrm>
          <a:prstGeom prst="ellipse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3B6829E-B7CA-4999-A745-CAAE943608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376672"/>
            <a:ext cx="12192000" cy="14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87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AA9E9321-4560-7341-B05F-EA380142B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Characteristic of the “typical” pain</a:t>
            </a:r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B8933597-FA49-D648-B129-71D66173A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3744295"/>
              </p:ext>
            </p:extLst>
          </p:nvPr>
        </p:nvGraphicFramePr>
        <p:xfrm>
          <a:off x="838200" y="1825625"/>
          <a:ext cx="10515600" cy="3474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magine 8">
            <a:extLst>
              <a:ext uri="{FF2B5EF4-FFF2-40B4-BE49-F238E27FC236}">
                <a16:creationId xmlns:a16="http://schemas.microsoft.com/office/drawing/2014/main" id="{A45E0412-BDE9-4AD4-A671-BD9AFF4F68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376672"/>
            <a:ext cx="12192000" cy="14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98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07A149D-7FBD-2944-B8EF-02855CC36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Associated symptoms</a:t>
            </a: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36A24AA6-13FD-504E-BC53-17649129D6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7810399"/>
              </p:ext>
            </p:extLst>
          </p:nvPr>
        </p:nvGraphicFramePr>
        <p:xfrm>
          <a:off x="838200" y="1825625"/>
          <a:ext cx="10515600" cy="3863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Immagine 10">
            <a:extLst>
              <a:ext uri="{FF2B5EF4-FFF2-40B4-BE49-F238E27FC236}">
                <a16:creationId xmlns:a16="http://schemas.microsoft.com/office/drawing/2014/main" id="{A7919115-14BB-4072-8313-703E3553E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376672"/>
            <a:ext cx="12192000" cy="14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11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9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EE0F2A8D-B3C6-DC40-9057-956F709DB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34" y="194059"/>
            <a:ext cx="11910266" cy="1461778"/>
          </a:xfrm>
        </p:spPr>
        <p:txBody>
          <a:bodyPr>
            <a:normAutofit/>
          </a:bodyPr>
          <a:lstStyle/>
          <a:p>
            <a:r>
              <a:rPr lang="it-IT" sz="3400" dirty="0" err="1">
                <a:solidFill>
                  <a:schemeClr val="accent1">
                    <a:lumMod val="50000"/>
                  </a:schemeClr>
                </a:solidFill>
              </a:rPr>
              <a:t>It</a:t>
            </a:r>
            <a:r>
              <a:rPr lang="it-IT" sz="3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3400" dirty="0" err="1">
                <a:solidFill>
                  <a:schemeClr val="accent1">
                    <a:lumMod val="50000"/>
                  </a:schemeClr>
                </a:solidFill>
              </a:rPr>
              <a:t>could</a:t>
            </a:r>
            <a:r>
              <a:rPr lang="it-IT" sz="3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3400" dirty="0" err="1">
                <a:solidFill>
                  <a:schemeClr val="accent1">
                    <a:lumMod val="50000"/>
                  </a:schemeClr>
                </a:solidFill>
              </a:rPr>
              <a:t>mimic</a:t>
            </a:r>
            <a:r>
              <a:rPr lang="it-IT" sz="3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3400" dirty="0" err="1">
                <a:solidFill>
                  <a:schemeClr val="accent1">
                    <a:lumMod val="50000"/>
                  </a:schemeClr>
                </a:solidFill>
              </a:rPr>
              <a:t>other</a:t>
            </a:r>
            <a:r>
              <a:rPr lang="it-IT" sz="3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3400" dirty="0" err="1">
                <a:solidFill>
                  <a:schemeClr val="accent1">
                    <a:lumMod val="50000"/>
                  </a:schemeClr>
                </a:solidFill>
              </a:rPr>
              <a:t>conditions</a:t>
            </a:r>
            <a:r>
              <a:rPr lang="it-IT" sz="3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3400" dirty="0" err="1">
                <a:solidFill>
                  <a:schemeClr val="accent1">
                    <a:lumMod val="50000"/>
                  </a:schemeClr>
                </a:solidFill>
              </a:rPr>
              <a:t>as</a:t>
            </a:r>
            <a:r>
              <a:rPr lang="it-IT" sz="3400" dirty="0">
                <a:solidFill>
                  <a:schemeClr val="accent1">
                    <a:lumMod val="50000"/>
                  </a:schemeClr>
                </a:solidFill>
              </a:rPr>
              <a:t>...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</a:rPr>
              <a:t>gastroesophageal</a:t>
            </a:r>
            <a:r>
              <a:rPr lang="it-IT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3600" dirty="0" err="1">
                <a:solidFill>
                  <a:schemeClr val="accent1">
                    <a:lumMod val="50000"/>
                  </a:schemeClr>
                </a:solidFill>
              </a:rPr>
              <a:t>reflux</a:t>
            </a:r>
            <a:br>
              <a:rPr lang="it-IT" sz="3600" dirty="0">
                <a:solidFill>
                  <a:schemeClr val="accent1">
                    <a:lumMod val="50000"/>
                  </a:schemeClr>
                </a:solidFill>
              </a:rPr>
            </a:br>
            <a:endParaRPr lang="it-IT" sz="3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0" name="Segnaposto contenuto 9">
            <a:extLst>
              <a:ext uri="{FF2B5EF4-FFF2-40B4-BE49-F238E27FC236}">
                <a16:creationId xmlns:a16="http://schemas.microsoft.com/office/drawing/2014/main" id="{87776FD8-A619-6949-8577-071E6ACDBB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831870"/>
              </p:ext>
            </p:extLst>
          </p:nvPr>
        </p:nvGraphicFramePr>
        <p:xfrm>
          <a:off x="496824" y="1344614"/>
          <a:ext cx="6635496" cy="3955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magine 2">
            <a:extLst>
              <a:ext uri="{FF2B5EF4-FFF2-40B4-BE49-F238E27FC236}">
                <a16:creationId xmlns:a16="http://schemas.microsoft.com/office/drawing/2014/main" id="{5DCA2305-9A8F-FC46-9B7A-6700F4619D7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915"/>
          <a:stretch/>
        </p:blipFill>
        <p:spPr>
          <a:xfrm>
            <a:off x="7629144" y="1418044"/>
            <a:ext cx="4066032" cy="3388992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4D7A084-4E4B-4A73-837D-D3B33730D9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376672"/>
            <a:ext cx="12192000" cy="14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17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E10650BA-D090-4A23-98E3-B48BBAEA9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52D66D5-DBCF-AD45-B108-AE8748336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1882" r="21154" b="-2"/>
          <a:stretch/>
        </p:blipFill>
        <p:spPr>
          <a:xfrm>
            <a:off x="-9527" y="3725"/>
            <a:ext cx="5846165" cy="5299795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FFB939B9-73CE-4644-87BB-72AEBF00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9527" y="-6558"/>
            <a:ext cx="6254832" cy="6874766"/>
            <a:chOff x="-9149" y="3725"/>
            <a:chExt cx="6254832" cy="6887203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5F2A0CF-7879-4629-AC2B-4069D77A3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8645"/>
              <a:ext cx="5933139" cy="6387893"/>
            </a:xfrm>
            <a:custGeom>
              <a:avLst/>
              <a:gdLst>
                <a:gd name="connsiteX0" fmla="*/ 5852909 w 5933139"/>
                <a:gd name="connsiteY0" fmla="*/ 2469528 h 6335678"/>
                <a:gd name="connsiteX1" fmla="*/ 5830799 w 5933139"/>
                <a:gd name="connsiteY1" fmla="*/ 2394015 h 6335678"/>
                <a:gd name="connsiteX2" fmla="*/ 5805878 w 5933139"/>
                <a:gd name="connsiteY2" fmla="*/ 2319439 h 6335678"/>
                <a:gd name="connsiteX3" fmla="*/ 5778708 w 5933139"/>
                <a:gd name="connsiteY3" fmla="*/ 2245800 h 6335678"/>
                <a:gd name="connsiteX4" fmla="*/ 5652978 w 5933139"/>
                <a:gd name="connsiteY4" fmla="*/ 1959675 h 6335678"/>
                <a:gd name="connsiteX5" fmla="*/ 5327691 w 5933139"/>
                <a:gd name="connsiteY5" fmla="*/ 1432958 h 6335678"/>
                <a:gd name="connsiteX6" fmla="*/ 4921458 w 5933139"/>
                <a:gd name="connsiteY6" fmla="*/ 973322 h 6335678"/>
                <a:gd name="connsiteX7" fmla="*/ 4450018 w 5933139"/>
                <a:gd name="connsiteY7" fmla="*/ 586764 h 6335678"/>
                <a:gd name="connsiteX8" fmla="*/ 4193311 w 5933139"/>
                <a:gd name="connsiteY8" fmla="*/ 423558 h 6335678"/>
                <a:gd name="connsiteX9" fmla="*/ 3924237 w 5933139"/>
                <a:gd name="connsiteY9" fmla="*/ 281901 h 6335678"/>
                <a:gd name="connsiteX10" fmla="*/ 3352175 w 5933139"/>
                <a:gd name="connsiteY10" fmla="*/ 75786 h 6335678"/>
                <a:gd name="connsiteX11" fmla="*/ 3051997 w 5933139"/>
                <a:gd name="connsiteY11" fmla="*/ 19011 h 6335678"/>
                <a:gd name="connsiteX12" fmla="*/ 2745823 w 5933139"/>
                <a:gd name="connsiteY12" fmla="*/ 86 h 6335678"/>
                <a:gd name="connsiteX13" fmla="*/ 2141720 w 5933139"/>
                <a:gd name="connsiteY13" fmla="*/ 55550 h 6335678"/>
                <a:gd name="connsiteX14" fmla="*/ 1551295 w 5933139"/>
                <a:gd name="connsiteY14" fmla="*/ 216319 h 6335678"/>
                <a:gd name="connsiteX15" fmla="*/ 1001718 w 5933139"/>
                <a:gd name="connsiteY15" fmla="*/ 498134 h 6335678"/>
                <a:gd name="connsiteX16" fmla="*/ 754755 w 5933139"/>
                <a:gd name="connsiteY16" fmla="*/ 685886 h 6335678"/>
                <a:gd name="connsiteX17" fmla="*/ 533462 w 5933139"/>
                <a:gd name="connsiteY17" fmla="*/ 903056 h 6335678"/>
                <a:gd name="connsiteX18" fmla="*/ 0 w 5933139"/>
                <a:gd name="connsiteY18" fmla="*/ 1646568 h 6335678"/>
                <a:gd name="connsiteX19" fmla="*/ 0 w 5933139"/>
                <a:gd name="connsiteY19" fmla="*/ 4709059 h 6335678"/>
                <a:gd name="connsiteX20" fmla="*/ 120671 w 5933139"/>
                <a:gd name="connsiteY20" fmla="*/ 4907491 h 6335678"/>
                <a:gd name="connsiteX21" fmla="*/ 507979 w 5933139"/>
                <a:gd name="connsiteY21" fmla="*/ 5384178 h 6335678"/>
                <a:gd name="connsiteX22" fmla="*/ 972112 w 5933139"/>
                <a:gd name="connsiteY22" fmla="*/ 5778607 h 6335678"/>
                <a:gd name="connsiteX23" fmla="*/ 1229943 w 5933139"/>
                <a:gd name="connsiteY23" fmla="*/ 5939939 h 6335678"/>
                <a:gd name="connsiteX24" fmla="*/ 1502389 w 5933139"/>
                <a:gd name="connsiteY24" fmla="*/ 6073913 h 6335678"/>
                <a:gd name="connsiteX25" fmla="*/ 2673870 w 5933139"/>
                <a:gd name="connsiteY25" fmla="*/ 6333993 h 6335678"/>
                <a:gd name="connsiteX26" fmla="*/ 2749196 w 5933139"/>
                <a:gd name="connsiteY26" fmla="*/ 6335679 h 6335678"/>
                <a:gd name="connsiteX27" fmla="*/ 2787983 w 5933139"/>
                <a:gd name="connsiteY27" fmla="*/ 6335492 h 6335678"/>
                <a:gd name="connsiteX28" fmla="*/ 2826770 w 5933139"/>
                <a:gd name="connsiteY28" fmla="*/ 6334368 h 6335678"/>
                <a:gd name="connsiteX29" fmla="*/ 2981918 w 5933139"/>
                <a:gd name="connsiteY29" fmla="*/ 6319939 h 6335678"/>
                <a:gd name="connsiteX30" fmla="*/ 3285282 w 5933139"/>
                <a:gd name="connsiteY30" fmla="*/ 6241803 h 6335678"/>
                <a:gd name="connsiteX31" fmla="*/ 3566347 w 5933139"/>
                <a:gd name="connsiteY31" fmla="*/ 6104831 h 6335678"/>
                <a:gd name="connsiteX32" fmla="*/ 3818369 w 5933139"/>
                <a:gd name="connsiteY32" fmla="*/ 5926823 h 6335678"/>
                <a:gd name="connsiteX33" fmla="*/ 4044908 w 5933139"/>
                <a:gd name="connsiteY33" fmla="*/ 5726329 h 6335678"/>
                <a:gd name="connsiteX34" fmla="*/ 4151151 w 5933139"/>
                <a:gd name="connsiteY34" fmla="*/ 5622147 h 6335678"/>
                <a:gd name="connsiteX35" fmla="*/ 4253834 w 5933139"/>
                <a:gd name="connsiteY35" fmla="*/ 5516841 h 6335678"/>
                <a:gd name="connsiteX36" fmla="*/ 4452453 w 5933139"/>
                <a:gd name="connsiteY36" fmla="*/ 5306979 h 6335678"/>
                <a:gd name="connsiteX37" fmla="*/ 4548578 w 5933139"/>
                <a:gd name="connsiteY37" fmla="*/ 5202797 h 6335678"/>
                <a:gd name="connsiteX38" fmla="*/ 4596546 w 5933139"/>
                <a:gd name="connsiteY38" fmla="*/ 5151456 h 6335678"/>
                <a:gd name="connsiteX39" fmla="*/ 4643016 w 5933139"/>
                <a:gd name="connsiteY39" fmla="*/ 5103300 h 6335678"/>
                <a:gd name="connsiteX40" fmla="*/ 4739515 w 5933139"/>
                <a:gd name="connsiteY40" fmla="*/ 5013172 h 6335678"/>
                <a:gd name="connsiteX41" fmla="*/ 4842198 w 5933139"/>
                <a:gd name="connsiteY41" fmla="*/ 4930164 h 6335678"/>
                <a:gd name="connsiteX42" fmla="*/ 5071360 w 5933139"/>
                <a:gd name="connsiteY42" fmla="*/ 4780449 h 6335678"/>
                <a:gd name="connsiteX43" fmla="*/ 5332001 w 5933139"/>
                <a:gd name="connsiteY43" fmla="*/ 4615932 h 6335678"/>
                <a:gd name="connsiteX44" fmla="*/ 5397396 w 5933139"/>
                <a:gd name="connsiteY44" fmla="*/ 4563655 h 6335678"/>
                <a:gd name="connsiteX45" fmla="*/ 5459417 w 5933139"/>
                <a:gd name="connsiteY45" fmla="*/ 4505380 h 6335678"/>
                <a:gd name="connsiteX46" fmla="*/ 5567159 w 5933139"/>
                <a:gd name="connsiteY46" fmla="*/ 4374029 h 6335678"/>
                <a:gd name="connsiteX47" fmla="*/ 5651292 w 5933139"/>
                <a:gd name="connsiteY47" fmla="*/ 4231810 h 6335678"/>
                <a:gd name="connsiteX48" fmla="*/ 5716686 w 5933139"/>
                <a:gd name="connsiteY48" fmla="*/ 4085655 h 6335678"/>
                <a:gd name="connsiteX49" fmla="*/ 5820681 w 5933139"/>
                <a:gd name="connsiteY49" fmla="*/ 3791848 h 6335678"/>
                <a:gd name="connsiteX50" fmla="*/ 5898629 w 5933139"/>
                <a:gd name="connsiteY50" fmla="*/ 3487922 h 6335678"/>
                <a:gd name="connsiteX51" fmla="*/ 5932170 w 5933139"/>
                <a:gd name="connsiteY51" fmla="*/ 3174066 h 6335678"/>
                <a:gd name="connsiteX52" fmla="*/ 5872209 w 5933139"/>
                <a:gd name="connsiteY52" fmla="*/ 2545978 h 6335678"/>
                <a:gd name="connsiteX53" fmla="*/ 5852909 w 5933139"/>
                <a:gd name="connsiteY53" fmla="*/ 2469528 h 6335678"/>
                <a:gd name="connsiteX54" fmla="*/ 5507386 w 5933139"/>
                <a:gd name="connsiteY54" fmla="*/ 3724580 h 6335678"/>
                <a:gd name="connsiteX55" fmla="*/ 5453609 w 5933139"/>
                <a:gd name="connsiteY55" fmla="*/ 3989906 h 6335678"/>
                <a:gd name="connsiteX56" fmla="*/ 5344181 w 5933139"/>
                <a:gd name="connsiteY56" fmla="*/ 4220380 h 6335678"/>
                <a:gd name="connsiteX57" fmla="*/ 5171419 w 5933139"/>
                <a:gd name="connsiteY57" fmla="*/ 4388644 h 6335678"/>
                <a:gd name="connsiteX58" fmla="*/ 5057868 w 5933139"/>
                <a:gd name="connsiteY58" fmla="*/ 4453851 h 6335678"/>
                <a:gd name="connsiteX59" fmla="*/ 4930265 w 5933139"/>
                <a:gd name="connsiteY59" fmla="*/ 4516810 h 6335678"/>
                <a:gd name="connsiteX60" fmla="*/ 4660067 w 5933139"/>
                <a:gd name="connsiteY60" fmla="*/ 4664276 h 6335678"/>
                <a:gd name="connsiteX61" fmla="*/ 4408794 w 5933139"/>
                <a:gd name="connsiteY61" fmla="*/ 4857836 h 6335678"/>
                <a:gd name="connsiteX62" fmla="*/ 4352207 w 5933139"/>
                <a:gd name="connsiteY62" fmla="*/ 4911988 h 6335678"/>
                <a:gd name="connsiteX63" fmla="*/ 4299366 w 5933139"/>
                <a:gd name="connsiteY63" fmla="*/ 4965390 h 6335678"/>
                <a:gd name="connsiteX64" fmla="*/ 4197621 w 5933139"/>
                <a:gd name="connsiteY64" fmla="*/ 5074257 h 6335678"/>
                <a:gd name="connsiteX65" fmla="*/ 4008744 w 5933139"/>
                <a:gd name="connsiteY65" fmla="*/ 5297985 h 6335678"/>
                <a:gd name="connsiteX66" fmla="*/ 3917304 w 5933139"/>
                <a:gd name="connsiteY66" fmla="*/ 5409100 h 6335678"/>
                <a:gd name="connsiteX67" fmla="*/ 3826052 w 5933139"/>
                <a:gd name="connsiteY67" fmla="*/ 5518153 h 6335678"/>
                <a:gd name="connsiteX68" fmla="*/ 3637925 w 5933139"/>
                <a:gd name="connsiteY68" fmla="*/ 5725017 h 6335678"/>
                <a:gd name="connsiteX69" fmla="*/ 3433497 w 5933139"/>
                <a:gd name="connsiteY69" fmla="*/ 5906586 h 6335678"/>
                <a:gd name="connsiteX70" fmla="*/ 3204522 w 5933139"/>
                <a:gd name="connsiteY70" fmla="*/ 6046744 h 6335678"/>
                <a:gd name="connsiteX71" fmla="*/ 2950439 w 5933139"/>
                <a:gd name="connsiteY71" fmla="*/ 6129190 h 6335678"/>
                <a:gd name="connsiteX72" fmla="*/ 2816839 w 5933139"/>
                <a:gd name="connsiteY72" fmla="*/ 6146428 h 6335678"/>
                <a:gd name="connsiteX73" fmla="*/ 2749009 w 5933139"/>
                <a:gd name="connsiteY73" fmla="*/ 6149051 h 6335678"/>
                <a:gd name="connsiteX74" fmla="*/ 2678930 w 5933139"/>
                <a:gd name="connsiteY74" fmla="*/ 6148677 h 6335678"/>
                <a:gd name="connsiteX75" fmla="*/ 2125793 w 5933139"/>
                <a:gd name="connsiteY75" fmla="*/ 6065481 h 6335678"/>
                <a:gd name="connsiteX76" fmla="*/ 1610506 w 5933139"/>
                <a:gd name="connsiteY76" fmla="*/ 5851310 h 6335678"/>
                <a:gd name="connsiteX77" fmla="*/ 1373099 w 5933139"/>
                <a:gd name="connsiteY77" fmla="*/ 5706279 h 6335678"/>
                <a:gd name="connsiteX78" fmla="*/ 1315949 w 5933139"/>
                <a:gd name="connsiteY78" fmla="*/ 5666743 h 6335678"/>
                <a:gd name="connsiteX79" fmla="*/ 1259923 w 5933139"/>
                <a:gd name="connsiteY79" fmla="*/ 5625894 h 6335678"/>
                <a:gd name="connsiteX80" fmla="*/ 1204647 w 5933139"/>
                <a:gd name="connsiteY80" fmla="*/ 5583922 h 6335678"/>
                <a:gd name="connsiteX81" fmla="*/ 1150308 w 5933139"/>
                <a:gd name="connsiteY81" fmla="*/ 5540826 h 6335678"/>
                <a:gd name="connsiteX82" fmla="*/ 751569 w 5933139"/>
                <a:gd name="connsiteY82" fmla="*/ 5158015 h 6335678"/>
                <a:gd name="connsiteX83" fmla="*/ 663315 w 5933139"/>
                <a:gd name="connsiteY83" fmla="*/ 5052146 h 6335678"/>
                <a:gd name="connsiteX84" fmla="*/ 580869 w 5933139"/>
                <a:gd name="connsiteY84" fmla="*/ 4942718 h 6335678"/>
                <a:gd name="connsiteX85" fmla="*/ 432279 w 5933139"/>
                <a:gd name="connsiteY85" fmla="*/ 4713369 h 6335678"/>
                <a:gd name="connsiteX86" fmla="*/ 205553 w 5933139"/>
                <a:gd name="connsiteY86" fmla="*/ 4219443 h 6335678"/>
                <a:gd name="connsiteX87" fmla="*/ 79448 w 5933139"/>
                <a:gd name="connsiteY87" fmla="*/ 3693850 h 6335678"/>
                <a:gd name="connsiteX88" fmla="*/ 53590 w 5933139"/>
                <a:gd name="connsiteY88" fmla="*/ 3425339 h 6335678"/>
                <a:gd name="connsiteX89" fmla="*/ 49655 w 5933139"/>
                <a:gd name="connsiteY89" fmla="*/ 3155890 h 6335678"/>
                <a:gd name="connsiteX90" fmla="*/ 67830 w 5933139"/>
                <a:gd name="connsiteY90" fmla="*/ 2886817 h 6335678"/>
                <a:gd name="connsiteX91" fmla="*/ 108679 w 5933139"/>
                <a:gd name="connsiteY91" fmla="*/ 2619992 h 6335678"/>
                <a:gd name="connsiteX92" fmla="*/ 263077 w 5933139"/>
                <a:gd name="connsiteY92" fmla="*/ 2101520 h 6335678"/>
                <a:gd name="connsiteX93" fmla="*/ 837575 w 5933139"/>
                <a:gd name="connsiteY93" fmla="*/ 1186370 h 6335678"/>
                <a:gd name="connsiteX94" fmla="*/ 1031698 w 5933139"/>
                <a:gd name="connsiteY94" fmla="*/ 996932 h 6335678"/>
                <a:gd name="connsiteX95" fmla="*/ 1236688 w 5933139"/>
                <a:gd name="connsiteY95" fmla="*/ 819298 h 6335678"/>
                <a:gd name="connsiteX96" fmla="*/ 1687143 w 5933139"/>
                <a:gd name="connsiteY96" fmla="*/ 511438 h 6335678"/>
                <a:gd name="connsiteX97" fmla="*/ 2196246 w 5933139"/>
                <a:gd name="connsiteY97" fmla="*/ 300639 h 6335678"/>
                <a:gd name="connsiteX98" fmla="*/ 2745823 w 5933139"/>
                <a:gd name="connsiteY98" fmla="*/ 229248 h 6335678"/>
                <a:gd name="connsiteX99" fmla="*/ 3019206 w 5933139"/>
                <a:gd name="connsiteY99" fmla="*/ 252108 h 6335678"/>
                <a:gd name="connsiteX100" fmla="*/ 3288092 w 5933139"/>
                <a:gd name="connsiteY100" fmla="*/ 313006 h 6335678"/>
                <a:gd name="connsiteX101" fmla="*/ 3548172 w 5933139"/>
                <a:gd name="connsiteY101" fmla="*/ 407069 h 6335678"/>
                <a:gd name="connsiteX102" fmla="*/ 3611505 w 5933139"/>
                <a:gd name="connsiteY102" fmla="*/ 435176 h 6335678"/>
                <a:gd name="connsiteX103" fmla="*/ 3674089 w 5933139"/>
                <a:gd name="connsiteY103" fmla="*/ 464968 h 6335678"/>
                <a:gd name="connsiteX104" fmla="*/ 3735736 w 5933139"/>
                <a:gd name="connsiteY104" fmla="*/ 496823 h 6335678"/>
                <a:gd name="connsiteX105" fmla="*/ 3796634 w 5933139"/>
                <a:gd name="connsiteY105" fmla="*/ 530176 h 6335678"/>
                <a:gd name="connsiteX106" fmla="*/ 4251585 w 5933139"/>
                <a:gd name="connsiteY106" fmla="*/ 847405 h 6335678"/>
                <a:gd name="connsiteX107" fmla="*/ 4644515 w 5933139"/>
                <a:gd name="connsiteY107" fmla="*/ 1236775 h 6335678"/>
                <a:gd name="connsiteX108" fmla="*/ 4816527 w 5933139"/>
                <a:gd name="connsiteY108" fmla="*/ 1451883 h 6335678"/>
                <a:gd name="connsiteX109" fmla="*/ 4970738 w 5933139"/>
                <a:gd name="connsiteY109" fmla="*/ 1678610 h 6335678"/>
                <a:gd name="connsiteX110" fmla="*/ 5223885 w 5933139"/>
                <a:gd name="connsiteY110" fmla="*/ 2159232 h 6335678"/>
                <a:gd name="connsiteX111" fmla="*/ 5395709 w 5933139"/>
                <a:gd name="connsiteY111" fmla="*/ 2666087 h 6335678"/>
                <a:gd name="connsiteX112" fmla="*/ 5458855 w 5933139"/>
                <a:gd name="connsiteY112" fmla="*/ 2924292 h 6335678"/>
                <a:gd name="connsiteX113" fmla="*/ 5499142 w 5933139"/>
                <a:gd name="connsiteY113" fmla="*/ 3186995 h 6335678"/>
                <a:gd name="connsiteX114" fmla="*/ 5516755 w 5933139"/>
                <a:gd name="connsiteY114" fmla="*/ 3454007 h 6335678"/>
                <a:gd name="connsiteX115" fmla="*/ 5507386 w 5933139"/>
                <a:gd name="connsiteY115" fmla="*/ 3724580 h 633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5933139" h="6335678">
                  <a:moveTo>
                    <a:pt x="5852909" y="2469528"/>
                  </a:moveTo>
                  <a:lnTo>
                    <a:pt x="5830799" y="2394015"/>
                  </a:lnTo>
                  <a:lnTo>
                    <a:pt x="5805878" y="2319439"/>
                  </a:lnTo>
                  <a:cubicBezTo>
                    <a:pt x="5797446" y="2294705"/>
                    <a:pt x="5787890" y="2270346"/>
                    <a:pt x="5778708" y="2245800"/>
                  </a:cubicBezTo>
                  <a:cubicBezTo>
                    <a:pt x="5740858" y="2148364"/>
                    <a:pt x="5699073" y="2052614"/>
                    <a:pt x="5652978" y="1959675"/>
                  </a:cubicBezTo>
                  <a:cubicBezTo>
                    <a:pt x="5559664" y="1773985"/>
                    <a:pt x="5450986" y="1597663"/>
                    <a:pt x="5327691" y="1432958"/>
                  </a:cubicBezTo>
                  <a:cubicBezTo>
                    <a:pt x="5204960" y="1268067"/>
                    <a:pt x="5068362" y="1114980"/>
                    <a:pt x="4921458" y="973322"/>
                  </a:cubicBezTo>
                  <a:cubicBezTo>
                    <a:pt x="4774742" y="831665"/>
                    <a:pt x="4616408" y="703125"/>
                    <a:pt x="4450018" y="586764"/>
                  </a:cubicBezTo>
                  <a:cubicBezTo>
                    <a:pt x="4366822" y="528489"/>
                    <a:pt x="4281003" y="474337"/>
                    <a:pt x="4193311" y="423558"/>
                  </a:cubicBezTo>
                  <a:cubicBezTo>
                    <a:pt x="4105806" y="372404"/>
                    <a:pt x="4015865" y="325560"/>
                    <a:pt x="3924237" y="281901"/>
                  </a:cubicBezTo>
                  <a:cubicBezTo>
                    <a:pt x="3740983" y="195333"/>
                    <a:pt x="3549483" y="125067"/>
                    <a:pt x="3352175" y="75786"/>
                  </a:cubicBezTo>
                  <a:cubicBezTo>
                    <a:pt x="3253428" y="51240"/>
                    <a:pt x="3153368" y="31565"/>
                    <a:pt x="3051997" y="19011"/>
                  </a:cubicBezTo>
                  <a:cubicBezTo>
                    <a:pt x="2950814" y="5895"/>
                    <a:pt x="2848506" y="-851"/>
                    <a:pt x="2745823" y="86"/>
                  </a:cubicBezTo>
                  <a:cubicBezTo>
                    <a:pt x="2543643" y="1585"/>
                    <a:pt x="2341838" y="20135"/>
                    <a:pt x="2141720" y="55550"/>
                  </a:cubicBezTo>
                  <a:cubicBezTo>
                    <a:pt x="1941976" y="91339"/>
                    <a:pt x="1743356" y="143055"/>
                    <a:pt x="1551295" y="216319"/>
                  </a:cubicBezTo>
                  <a:cubicBezTo>
                    <a:pt x="1359233" y="289396"/>
                    <a:pt x="1173917" y="383459"/>
                    <a:pt x="1001718" y="498134"/>
                  </a:cubicBezTo>
                  <a:cubicBezTo>
                    <a:pt x="915712" y="555659"/>
                    <a:pt x="832141" y="617119"/>
                    <a:pt x="754755" y="685886"/>
                  </a:cubicBezTo>
                  <a:cubicBezTo>
                    <a:pt x="677555" y="754841"/>
                    <a:pt x="604666" y="828293"/>
                    <a:pt x="533462" y="903056"/>
                  </a:cubicBezTo>
                  <a:cubicBezTo>
                    <a:pt x="323413" y="1125660"/>
                    <a:pt x="143906" y="1376370"/>
                    <a:pt x="0" y="1646568"/>
                  </a:cubicBezTo>
                  <a:lnTo>
                    <a:pt x="0" y="4709059"/>
                  </a:lnTo>
                  <a:cubicBezTo>
                    <a:pt x="37850" y="4776702"/>
                    <a:pt x="78136" y="4843033"/>
                    <a:pt x="120671" y="4907491"/>
                  </a:cubicBezTo>
                  <a:cubicBezTo>
                    <a:pt x="234034" y="5078941"/>
                    <a:pt x="365198" y="5239336"/>
                    <a:pt x="507979" y="5384178"/>
                  </a:cubicBezTo>
                  <a:cubicBezTo>
                    <a:pt x="650948" y="5529395"/>
                    <a:pt x="805909" y="5662059"/>
                    <a:pt x="972112" y="5778607"/>
                  </a:cubicBezTo>
                  <a:cubicBezTo>
                    <a:pt x="1055308" y="5836881"/>
                    <a:pt x="1141314" y="5890846"/>
                    <a:pt x="1229943" y="5939939"/>
                  </a:cubicBezTo>
                  <a:cubicBezTo>
                    <a:pt x="1318385" y="5989406"/>
                    <a:pt x="1409450" y="6033815"/>
                    <a:pt x="1502389" y="6073913"/>
                  </a:cubicBezTo>
                  <a:cubicBezTo>
                    <a:pt x="1874145" y="6233559"/>
                    <a:pt x="2272884" y="6320689"/>
                    <a:pt x="2673870" y="6333993"/>
                  </a:cubicBezTo>
                  <a:lnTo>
                    <a:pt x="2749196" y="6335679"/>
                  </a:lnTo>
                  <a:lnTo>
                    <a:pt x="2787983" y="6335492"/>
                  </a:lnTo>
                  <a:lnTo>
                    <a:pt x="2826770" y="6334368"/>
                  </a:lnTo>
                  <a:cubicBezTo>
                    <a:pt x="2878486" y="6332494"/>
                    <a:pt x="2930390" y="6327247"/>
                    <a:pt x="2981918" y="6319939"/>
                  </a:cubicBezTo>
                  <a:cubicBezTo>
                    <a:pt x="3085163" y="6304949"/>
                    <a:pt x="3187096" y="6278529"/>
                    <a:pt x="3285282" y="6241803"/>
                  </a:cubicBezTo>
                  <a:cubicBezTo>
                    <a:pt x="3383467" y="6205265"/>
                    <a:pt x="3477530" y="6158608"/>
                    <a:pt x="3566347" y="6104831"/>
                  </a:cubicBezTo>
                  <a:cubicBezTo>
                    <a:pt x="3655164" y="6051053"/>
                    <a:pt x="3739109" y="5990905"/>
                    <a:pt x="3818369" y="5926823"/>
                  </a:cubicBezTo>
                  <a:cubicBezTo>
                    <a:pt x="3897630" y="5862739"/>
                    <a:pt x="3973143" y="5795471"/>
                    <a:pt x="4044908" y="5726329"/>
                  </a:cubicBezTo>
                  <a:cubicBezTo>
                    <a:pt x="4080884" y="5691852"/>
                    <a:pt x="4116299" y="5656999"/>
                    <a:pt x="4151151" y="5622147"/>
                  </a:cubicBezTo>
                  <a:cubicBezTo>
                    <a:pt x="4185816" y="5586920"/>
                    <a:pt x="4220106" y="5552068"/>
                    <a:pt x="4253834" y="5516841"/>
                  </a:cubicBezTo>
                  <a:cubicBezTo>
                    <a:pt x="4321289" y="5446388"/>
                    <a:pt x="4387808" y="5376871"/>
                    <a:pt x="4452453" y="5306979"/>
                  </a:cubicBezTo>
                  <a:lnTo>
                    <a:pt x="4548578" y="5202797"/>
                  </a:lnTo>
                  <a:lnTo>
                    <a:pt x="4596546" y="5151456"/>
                  </a:lnTo>
                  <a:cubicBezTo>
                    <a:pt x="4612661" y="5134592"/>
                    <a:pt x="4627276" y="5119040"/>
                    <a:pt x="4643016" y="5103300"/>
                  </a:cubicBezTo>
                  <a:cubicBezTo>
                    <a:pt x="4674308" y="5072196"/>
                    <a:pt x="4706162" y="5041841"/>
                    <a:pt x="4739515" y="5013172"/>
                  </a:cubicBezTo>
                  <a:cubicBezTo>
                    <a:pt x="4772493" y="4984128"/>
                    <a:pt x="4806596" y="4956397"/>
                    <a:pt x="4842198" y="4930164"/>
                  </a:cubicBezTo>
                  <a:cubicBezTo>
                    <a:pt x="4913026" y="4876949"/>
                    <a:pt x="4988914" y="4828980"/>
                    <a:pt x="5071360" y="4780449"/>
                  </a:cubicBezTo>
                  <a:cubicBezTo>
                    <a:pt x="5153243" y="4731544"/>
                    <a:pt x="5243372" y="4682076"/>
                    <a:pt x="5332001" y="4615932"/>
                  </a:cubicBezTo>
                  <a:cubicBezTo>
                    <a:pt x="5354111" y="4599443"/>
                    <a:pt x="5376035" y="4582205"/>
                    <a:pt x="5397396" y="4563655"/>
                  </a:cubicBezTo>
                  <a:cubicBezTo>
                    <a:pt x="5418757" y="4545104"/>
                    <a:pt x="5439368" y="4525617"/>
                    <a:pt x="5459417" y="4505380"/>
                  </a:cubicBezTo>
                  <a:cubicBezTo>
                    <a:pt x="5499329" y="4464719"/>
                    <a:pt x="5535493" y="4420311"/>
                    <a:pt x="5567159" y="4374029"/>
                  </a:cubicBezTo>
                  <a:cubicBezTo>
                    <a:pt x="5599388" y="4328121"/>
                    <a:pt x="5626558" y="4279965"/>
                    <a:pt x="5651292" y="4231810"/>
                  </a:cubicBezTo>
                  <a:cubicBezTo>
                    <a:pt x="5675651" y="4183466"/>
                    <a:pt x="5697012" y="4134561"/>
                    <a:pt x="5716686" y="4085655"/>
                  </a:cubicBezTo>
                  <a:cubicBezTo>
                    <a:pt x="5756223" y="3987845"/>
                    <a:pt x="5789576" y="3891158"/>
                    <a:pt x="5820681" y="3791848"/>
                  </a:cubicBezTo>
                  <a:cubicBezTo>
                    <a:pt x="5851972" y="3692726"/>
                    <a:pt x="5878955" y="3591167"/>
                    <a:pt x="5898629" y="3487922"/>
                  </a:cubicBezTo>
                  <a:cubicBezTo>
                    <a:pt x="5918116" y="3384490"/>
                    <a:pt x="5929172" y="3279372"/>
                    <a:pt x="5932170" y="3174066"/>
                  </a:cubicBezTo>
                  <a:cubicBezTo>
                    <a:pt x="5937604" y="2963454"/>
                    <a:pt x="5920552" y="2750968"/>
                    <a:pt x="5872209" y="2545978"/>
                  </a:cubicBezTo>
                  <a:cubicBezTo>
                    <a:pt x="5865838" y="2520307"/>
                    <a:pt x="5860029" y="2494637"/>
                    <a:pt x="5852909" y="2469528"/>
                  </a:cubicBezTo>
                  <a:close/>
                  <a:moveTo>
                    <a:pt x="5507386" y="3724580"/>
                  </a:moveTo>
                  <a:cubicBezTo>
                    <a:pt x="5497830" y="3814521"/>
                    <a:pt x="5480591" y="3905586"/>
                    <a:pt x="5453609" y="3989906"/>
                  </a:cubicBezTo>
                  <a:cubicBezTo>
                    <a:pt x="5426439" y="4074413"/>
                    <a:pt x="5390088" y="4152924"/>
                    <a:pt x="5344181" y="4220380"/>
                  </a:cubicBezTo>
                  <a:cubicBezTo>
                    <a:pt x="5297898" y="4287835"/>
                    <a:pt x="5241311" y="4342549"/>
                    <a:pt x="5171419" y="4388644"/>
                  </a:cubicBezTo>
                  <a:cubicBezTo>
                    <a:pt x="5136755" y="4411879"/>
                    <a:pt x="5098342" y="4433052"/>
                    <a:pt x="5057868" y="4453851"/>
                  </a:cubicBezTo>
                  <a:cubicBezTo>
                    <a:pt x="5017395" y="4474837"/>
                    <a:pt x="4974298" y="4495449"/>
                    <a:pt x="4930265" y="4516810"/>
                  </a:cubicBezTo>
                  <a:cubicBezTo>
                    <a:pt x="4841823" y="4559719"/>
                    <a:pt x="4748696" y="4607126"/>
                    <a:pt x="4660067" y="4664276"/>
                  </a:cubicBezTo>
                  <a:cubicBezTo>
                    <a:pt x="4571251" y="4721238"/>
                    <a:pt x="4486181" y="4786071"/>
                    <a:pt x="4408794" y="4857836"/>
                  </a:cubicBezTo>
                  <a:cubicBezTo>
                    <a:pt x="4389682" y="4875637"/>
                    <a:pt x="4370008" y="4894375"/>
                    <a:pt x="4352207" y="4911988"/>
                  </a:cubicBezTo>
                  <a:lnTo>
                    <a:pt x="4299366" y="4965390"/>
                  </a:lnTo>
                  <a:cubicBezTo>
                    <a:pt x="4264514" y="5001179"/>
                    <a:pt x="4230599" y="5037531"/>
                    <a:pt x="4197621" y="5074257"/>
                  </a:cubicBezTo>
                  <a:cubicBezTo>
                    <a:pt x="4131664" y="5147896"/>
                    <a:pt x="4070204" y="5223784"/>
                    <a:pt x="4008744" y="5297985"/>
                  </a:cubicBezTo>
                  <a:lnTo>
                    <a:pt x="3917304" y="5409100"/>
                  </a:lnTo>
                  <a:cubicBezTo>
                    <a:pt x="3886949" y="5446013"/>
                    <a:pt x="3856782" y="5482364"/>
                    <a:pt x="3826052" y="5518153"/>
                  </a:cubicBezTo>
                  <a:cubicBezTo>
                    <a:pt x="3764592" y="5589544"/>
                    <a:pt x="3702758" y="5659435"/>
                    <a:pt x="3637925" y="5725017"/>
                  </a:cubicBezTo>
                  <a:cubicBezTo>
                    <a:pt x="3573093" y="5790412"/>
                    <a:pt x="3505637" y="5852059"/>
                    <a:pt x="3433497" y="5906586"/>
                  </a:cubicBezTo>
                  <a:cubicBezTo>
                    <a:pt x="3361544" y="5961112"/>
                    <a:pt x="3285469" y="6009268"/>
                    <a:pt x="3204522" y="6046744"/>
                  </a:cubicBezTo>
                  <a:cubicBezTo>
                    <a:pt x="3123763" y="6084594"/>
                    <a:pt x="3038506" y="6112513"/>
                    <a:pt x="2950439" y="6129190"/>
                  </a:cubicBezTo>
                  <a:cubicBezTo>
                    <a:pt x="2906405" y="6137809"/>
                    <a:pt x="2861810" y="6143055"/>
                    <a:pt x="2816839" y="6146428"/>
                  </a:cubicBezTo>
                  <a:cubicBezTo>
                    <a:pt x="2794354" y="6147927"/>
                    <a:pt x="2771681" y="6148677"/>
                    <a:pt x="2749009" y="6149051"/>
                  </a:cubicBezTo>
                  <a:lnTo>
                    <a:pt x="2678930" y="6148677"/>
                  </a:lnTo>
                  <a:cubicBezTo>
                    <a:pt x="2491927" y="6144367"/>
                    <a:pt x="2305675" y="6116260"/>
                    <a:pt x="2125793" y="6065481"/>
                  </a:cubicBezTo>
                  <a:cubicBezTo>
                    <a:pt x="1945911" y="6014515"/>
                    <a:pt x="1773524" y="5940501"/>
                    <a:pt x="1610506" y="5851310"/>
                  </a:cubicBezTo>
                  <a:cubicBezTo>
                    <a:pt x="1528997" y="5806714"/>
                    <a:pt x="1449924" y="5757808"/>
                    <a:pt x="1373099" y="5706279"/>
                  </a:cubicBezTo>
                  <a:lnTo>
                    <a:pt x="1315949" y="5666743"/>
                  </a:lnTo>
                  <a:lnTo>
                    <a:pt x="1259923" y="5625894"/>
                  </a:lnTo>
                  <a:lnTo>
                    <a:pt x="1204647" y="5583922"/>
                  </a:lnTo>
                  <a:cubicBezTo>
                    <a:pt x="1186284" y="5569869"/>
                    <a:pt x="1168483" y="5555066"/>
                    <a:pt x="1150308" y="5540826"/>
                  </a:cubicBezTo>
                  <a:cubicBezTo>
                    <a:pt x="1006402" y="5424839"/>
                    <a:pt x="872615" y="5296860"/>
                    <a:pt x="751569" y="5158015"/>
                  </a:cubicBezTo>
                  <a:cubicBezTo>
                    <a:pt x="721214" y="5123350"/>
                    <a:pt x="691983" y="5087935"/>
                    <a:pt x="663315" y="5052146"/>
                  </a:cubicBezTo>
                  <a:cubicBezTo>
                    <a:pt x="635021" y="5016170"/>
                    <a:pt x="607289" y="4980006"/>
                    <a:pt x="580869" y="4942718"/>
                  </a:cubicBezTo>
                  <a:cubicBezTo>
                    <a:pt x="527654" y="4868517"/>
                    <a:pt x="478186" y="4791880"/>
                    <a:pt x="432279" y="4713369"/>
                  </a:cubicBezTo>
                  <a:cubicBezTo>
                    <a:pt x="340651" y="4556159"/>
                    <a:pt x="264764" y="4390330"/>
                    <a:pt x="205553" y="4219443"/>
                  </a:cubicBezTo>
                  <a:cubicBezTo>
                    <a:pt x="146154" y="4048555"/>
                    <a:pt x="104369" y="3872045"/>
                    <a:pt x="79448" y="3693850"/>
                  </a:cubicBezTo>
                  <a:cubicBezTo>
                    <a:pt x="67268" y="3604659"/>
                    <a:pt x="58087" y="3515092"/>
                    <a:pt x="53590" y="3425339"/>
                  </a:cubicBezTo>
                  <a:cubicBezTo>
                    <a:pt x="47969" y="3335585"/>
                    <a:pt x="47406" y="3245644"/>
                    <a:pt x="49655" y="3155890"/>
                  </a:cubicBezTo>
                  <a:cubicBezTo>
                    <a:pt x="52278" y="3066137"/>
                    <a:pt x="58274" y="2976383"/>
                    <a:pt x="67830" y="2886817"/>
                  </a:cubicBezTo>
                  <a:cubicBezTo>
                    <a:pt x="77761" y="2797438"/>
                    <a:pt x="91253" y="2708246"/>
                    <a:pt x="108679" y="2619992"/>
                  </a:cubicBezTo>
                  <a:cubicBezTo>
                    <a:pt x="143906" y="2443108"/>
                    <a:pt x="195809" y="2269409"/>
                    <a:pt x="263077" y="2101520"/>
                  </a:cubicBezTo>
                  <a:cubicBezTo>
                    <a:pt x="397614" y="1765740"/>
                    <a:pt x="593048" y="1453382"/>
                    <a:pt x="837575" y="1186370"/>
                  </a:cubicBezTo>
                  <a:cubicBezTo>
                    <a:pt x="898473" y="1119289"/>
                    <a:pt x="964242" y="1056893"/>
                    <a:pt x="1031698" y="996932"/>
                  </a:cubicBezTo>
                  <a:cubicBezTo>
                    <a:pt x="1099154" y="936784"/>
                    <a:pt x="1166235" y="876261"/>
                    <a:pt x="1236688" y="819298"/>
                  </a:cubicBezTo>
                  <a:cubicBezTo>
                    <a:pt x="1377221" y="704999"/>
                    <a:pt x="1526935" y="600442"/>
                    <a:pt x="1687143" y="511438"/>
                  </a:cubicBezTo>
                  <a:cubicBezTo>
                    <a:pt x="1847163" y="422621"/>
                    <a:pt x="2017676" y="348795"/>
                    <a:pt x="2196246" y="300639"/>
                  </a:cubicBezTo>
                  <a:cubicBezTo>
                    <a:pt x="2374629" y="251921"/>
                    <a:pt x="2560320" y="227749"/>
                    <a:pt x="2745823" y="229248"/>
                  </a:cubicBezTo>
                  <a:cubicBezTo>
                    <a:pt x="2837076" y="230372"/>
                    <a:pt x="2928516" y="238055"/>
                    <a:pt x="3019206" y="252108"/>
                  </a:cubicBezTo>
                  <a:cubicBezTo>
                    <a:pt x="3109710" y="266724"/>
                    <a:pt x="3199650" y="286773"/>
                    <a:pt x="3288092" y="313006"/>
                  </a:cubicBezTo>
                  <a:cubicBezTo>
                    <a:pt x="3376347" y="339426"/>
                    <a:pt x="3463477" y="370343"/>
                    <a:pt x="3548172" y="407069"/>
                  </a:cubicBezTo>
                  <a:cubicBezTo>
                    <a:pt x="3569345" y="416438"/>
                    <a:pt x="3590519" y="425432"/>
                    <a:pt x="3611505" y="435176"/>
                  </a:cubicBezTo>
                  <a:lnTo>
                    <a:pt x="3674089" y="464968"/>
                  </a:lnTo>
                  <a:lnTo>
                    <a:pt x="3735736" y="496823"/>
                  </a:lnTo>
                  <a:cubicBezTo>
                    <a:pt x="3756160" y="507690"/>
                    <a:pt x="3776397" y="519120"/>
                    <a:pt x="3796634" y="530176"/>
                  </a:cubicBezTo>
                  <a:cubicBezTo>
                    <a:pt x="3957965" y="621054"/>
                    <a:pt x="4110303" y="728046"/>
                    <a:pt x="4251585" y="847405"/>
                  </a:cubicBezTo>
                  <a:cubicBezTo>
                    <a:pt x="4393242" y="966390"/>
                    <a:pt x="4524781" y="1096991"/>
                    <a:pt x="4644515" y="1236775"/>
                  </a:cubicBezTo>
                  <a:cubicBezTo>
                    <a:pt x="4704663" y="1306479"/>
                    <a:pt x="4762375" y="1378057"/>
                    <a:pt x="4816527" y="1451883"/>
                  </a:cubicBezTo>
                  <a:cubicBezTo>
                    <a:pt x="4870679" y="1525897"/>
                    <a:pt x="4922020" y="1601598"/>
                    <a:pt x="4970738" y="1678610"/>
                  </a:cubicBezTo>
                  <a:cubicBezTo>
                    <a:pt x="5067799" y="1833008"/>
                    <a:pt x="5152494" y="1993965"/>
                    <a:pt x="5223885" y="2159232"/>
                  </a:cubicBezTo>
                  <a:cubicBezTo>
                    <a:pt x="5295275" y="2324686"/>
                    <a:pt x="5349615" y="2495199"/>
                    <a:pt x="5395709" y="2666087"/>
                  </a:cubicBezTo>
                  <a:cubicBezTo>
                    <a:pt x="5418757" y="2751718"/>
                    <a:pt x="5440680" y="2837537"/>
                    <a:pt x="5458855" y="2924292"/>
                  </a:cubicBezTo>
                  <a:cubicBezTo>
                    <a:pt x="5477406" y="3011048"/>
                    <a:pt x="5490522" y="3098740"/>
                    <a:pt x="5499142" y="3186995"/>
                  </a:cubicBezTo>
                  <a:cubicBezTo>
                    <a:pt x="5507761" y="3275250"/>
                    <a:pt x="5513944" y="3364254"/>
                    <a:pt x="5516755" y="3454007"/>
                  </a:cubicBezTo>
                  <a:cubicBezTo>
                    <a:pt x="5518629" y="3543761"/>
                    <a:pt x="5516755" y="3634264"/>
                    <a:pt x="5507386" y="372458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7E50BFD-51AC-4ACE-820C-A285E6672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41478"/>
              <a:ext cx="5953893" cy="6434152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317011 w 5953893"/>
                <a:gd name="connsiteY8" fmla="*/ 3797009 h 6434152"/>
                <a:gd name="connsiteX9" fmla="*/ 5176478 w 5953893"/>
                <a:gd name="connsiteY9" fmla="*/ 4100747 h 6434152"/>
                <a:gd name="connsiteX10" fmla="*/ 4942257 w 5953893"/>
                <a:gd name="connsiteY10" fmla="*/ 4250274 h 6434152"/>
                <a:gd name="connsiteX11" fmla="*/ 4216171 w 5953893"/>
                <a:gd name="connsiteY11" fmla="*/ 4773243 h 6434152"/>
                <a:gd name="connsiteX12" fmla="*/ 3905125 w 5953893"/>
                <a:gd name="connsiteY12" fmla="*/ 5105837 h 6434152"/>
                <a:gd name="connsiteX13" fmla="*/ 3308329 w 5953893"/>
                <a:gd name="connsiteY13" fmla="*/ 5682022 h 6434152"/>
                <a:gd name="connsiteX14" fmla="*/ 2739452 w 5953893"/>
                <a:gd name="connsiteY14" fmla="*/ 5870898 h 6434152"/>
                <a:gd name="connsiteX15" fmla="*/ 1647419 w 5953893"/>
                <a:gd name="connsiteY15" fmla="*/ 5625809 h 6434152"/>
                <a:gd name="connsiteX16" fmla="*/ 781175 w 5953893"/>
                <a:gd name="connsiteY16" fmla="*/ 4960620 h 6434152"/>
                <a:gd name="connsiteX17" fmla="*/ 312545 w 5953893"/>
                <a:gd name="connsiteY17" fmla="*/ 4165205 h 6434152"/>
                <a:gd name="connsiteX18" fmla="*/ 142032 w 5953893"/>
                <a:gd name="connsiteY18" fmla="*/ 3217451 h 6434152"/>
                <a:gd name="connsiteX19" fmla="*/ 347210 w 5953893"/>
                <a:gd name="connsiteY19" fmla="*/ 2181444 h 6434152"/>
                <a:gd name="connsiteX20" fmla="*/ 906155 w 5953893"/>
                <a:gd name="connsiteY20" fmla="*/ 1337497 h 6434152"/>
                <a:gd name="connsiteX21" fmla="*/ 2739265 w 5953893"/>
                <a:gd name="connsiteY21" fmla="*/ 563818 h 6434152"/>
                <a:gd name="connsiteX22" fmla="*/ 3849849 w 5953893"/>
                <a:gd name="connsiteY22" fmla="*/ 881796 h 6434152"/>
                <a:gd name="connsiteX23" fmla="*/ 4834515 w 5953893"/>
                <a:gd name="connsiteY23" fmla="*/ 1742419 h 6434152"/>
                <a:gd name="connsiteX24" fmla="*/ 5325256 w 5953893"/>
                <a:gd name="connsiteY24" fmla="*/ 2742076 h 6434152"/>
                <a:gd name="connsiteX25" fmla="*/ 5317011 w 5953893"/>
                <a:gd name="connsiteY25" fmla="*/ 3797009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317011" y="3797009"/>
                  </a:moveTo>
                  <a:cubicBezTo>
                    <a:pt x="5275976" y="3943538"/>
                    <a:pt x="5228756" y="4045658"/>
                    <a:pt x="5176478" y="4100747"/>
                  </a:cubicBezTo>
                  <a:cubicBezTo>
                    <a:pt x="5131883" y="4147591"/>
                    <a:pt x="5061991" y="4186004"/>
                    <a:pt x="4942257" y="4250274"/>
                  </a:cubicBezTo>
                  <a:cubicBezTo>
                    <a:pt x="4753381" y="4351458"/>
                    <a:pt x="4494613" y="4489929"/>
                    <a:pt x="4216171" y="4773243"/>
                  </a:cubicBezTo>
                  <a:cubicBezTo>
                    <a:pt x="4106555" y="4884733"/>
                    <a:pt x="4004247" y="4997159"/>
                    <a:pt x="3905125" y="5105837"/>
                  </a:cubicBezTo>
                  <a:cubicBezTo>
                    <a:pt x="3701071" y="5329753"/>
                    <a:pt x="3508260" y="5541302"/>
                    <a:pt x="3308329" y="5682022"/>
                  </a:cubicBezTo>
                  <a:cubicBezTo>
                    <a:pt x="3122826" y="5812624"/>
                    <a:pt x="2947441" y="5870898"/>
                    <a:pt x="2739452" y="5870898"/>
                  </a:cubicBezTo>
                  <a:cubicBezTo>
                    <a:pt x="2357765" y="5870898"/>
                    <a:pt x="1990319" y="5788452"/>
                    <a:pt x="1647419" y="5625809"/>
                  </a:cubicBezTo>
                  <a:cubicBezTo>
                    <a:pt x="1319509" y="5470286"/>
                    <a:pt x="1019893" y="5240187"/>
                    <a:pt x="781175" y="4960620"/>
                  </a:cubicBezTo>
                  <a:cubicBezTo>
                    <a:pt x="579370" y="4724151"/>
                    <a:pt x="421598" y="4456576"/>
                    <a:pt x="312545" y="4165205"/>
                  </a:cubicBezTo>
                  <a:cubicBezTo>
                    <a:pt x="199369" y="3863153"/>
                    <a:pt x="142032" y="3544237"/>
                    <a:pt x="142032" y="3217451"/>
                  </a:cubicBezTo>
                  <a:cubicBezTo>
                    <a:pt x="142032" y="2857688"/>
                    <a:pt x="211174" y="2509166"/>
                    <a:pt x="347210" y="2181444"/>
                  </a:cubicBezTo>
                  <a:cubicBezTo>
                    <a:pt x="478561" y="1865339"/>
                    <a:pt x="666688" y="1581275"/>
                    <a:pt x="906155" y="1337497"/>
                  </a:cubicBezTo>
                  <a:cubicBezTo>
                    <a:pt x="1396334" y="838512"/>
                    <a:pt x="2047469" y="563818"/>
                    <a:pt x="2739265" y="563818"/>
                  </a:cubicBezTo>
                  <a:cubicBezTo>
                    <a:pt x="3094157" y="563818"/>
                    <a:pt x="3478280" y="673808"/>
                    <a:pt x="3849849" y="881796"/>
                  </a:cubicBezTo>
                  <a:cubicBezTo>
                    <a:pt x="4226851" y="1092783"/>
                    <a:pt x="4567316" y="1390338"/>
                    <a:pt x="4834515" y="1742419"/>
                  </a:cubicBezTo>
                  <a:cubicBezTo>
                    <a:pt x="5070798" y="2053653"/>
                    <a:pt x="5240374" y="2399363"/>
                    <a:pt x="5325256" y="2742076"/>
                  </a:cubicBezTo>
                  <a:cubicBezTo>
                    <a:pt x="5414634" y="3102964"/>
                    <a:pt x="5411824" y="3458044"/>
                    <a:pt x="5317011" y="379700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0394888-C50F-41C1-92D4-0E2B4315A8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1462"/>
              <a:ext cx="5953893" cy="6444167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208520 w 5953893"/>
                <a:gd name="connsiteY8" fmla="*/ 3766654 h 6434152"/>
                <a:gd name="connsiteX9" fmla="*/ 5094782 w 5953893"/>
                <a:gd name="connsiteY9" fmla="*/ 4022985 h 6434152"/>
                <a:gd name="connsiteX10" fmla="*/ 4888855 w 5953893"/>
                <a:gd name="connsiteY10" fmla="*/ 4150777 h 6434152"/>
                <a:gd name="connsiteX11" fmla="*/ 4135411 w 5953893"/>
                <a:gd name="connsiteY11" fmla="*/ 4694170 h 6434152"/>
                <a:gd name="connsiteX12" fmla="*/ 3821555 w 5953893"/>
                <a:gd name="connsiteY12" fmla="*/ 5029762 h 6434152"/>
                <a:gd name="connsiteX13" fmla="*/ 2739265 w 5953893"/>
                <a:gd name="connsiteY13" fmla="*/ 5758097 h 6434152"/>
                <a:gd name="connsiteX14" fmla="*/ 1695575 w 5953893"/>
                <a:gd name="connsiteY14" fmla="*/ 5523876 h 6434152"/>
                <a:gd name="connsiteX15" fmla="*/ 866619 w 5953893"/>
                <a:gd name="connsiteY15" fmla="*/ 4887356 h 6434152"/>
                <a:gd name="connsiteX16" fmla="*/ 417851 w 5953893"/>
                <a:gd name="connsiteY16" fmla="*/ 4125481 h 6434152"/>
                <a:gd name="connsiteX17" fmla="*/ 254645 w 5953893"/>
                <a:gd name="connsiteY17" fmla="*/ 3217264 h 6434152"/>
                <a:gd name="connsiteX18" fmla="*/ 451204 w 5953893"/>
                <a:gd name="connsiteY18" fmla="*/ 2224540 h 6434152"/>
                <a:gd name="connsiteX19" fmla="*/ 986540 w 5953893"/>
                <a:gd name="connsiteY19" fmla="*/ 1416383 h 6434152"/>
                <a:gd name="connsiteX20" fmla="*/ 2739452 w 5953893"/>
                <a:gd name="connsiteY20" fmla="*/ 676244 h 6434152"/>
                <a:gd name="connsiteX21" fmla="*/ 3794947 w 5953893"/>
                <a:gd name="connsiteY21" fmla="*/ 979795 h 6434152"/>
                <a:gd name="connsiteX22" fmla="*/ 4744762 w 5953893"/>
                <a:gd name="connsiteY22" fmla="*/ 1810250 h 6434152"/>
                <a:gd name="connsiteX23" fmla="*/ 5215827 w 5953893"/>
                <a:gd name="connsiteY23" fmla="*/ 2768871 h 6434152"/>
                <a:gd name="connsiteX24" fmla="*/ 5208520 w 5953893"/>
                <a:gd name="connsiteY24" fmla="*/ 3766654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208520" y="3766654"/>
                  </a:moveTo>
                  <a:cubicBezTo>
                    <a:pt x="5173667" y="3891634"/>
                    <a:pt x="5133194" y="3982699"/>
                    <a:pt x="5094782" y="4022985"/>
                  </a:cubicBezTo>
                  <a:cubicBezTo>
                    <a:pt x="5060492" y="4058962"/>
                    <a:pt x="4984792" y="4099435"/>
                    <a:pt x="4888855" y="4150777"/>
                  </a:cubicBezTo>
                  <a:cubicBezTo>
                    <a:pt x="4693420" y="4255333"/>
                    <a:pt x="4426033" y="4398489"/>
                    <a:pt x="4135411" y="4694170"/>
                  </a:cubicBezTo>
                  <a:cubicBezTo>
                    <a:pt x="4024297" y="4807158"/>
                    <a:pt x="3921239" y="4920334"/>
                    <a:pt x="3821555" y="5029762"/>
                  </a:cubicBezTo>
                  <a:cubicBezTo>
                    <a:pt x="3385341" y="5508324"/>
                    <a:pt x="3138940" y="5758097"/>
                    <a:pt x="2739265" y="5758097"/>
                  </a:cubicBezTo>
                  <a:cubicBezTo>
                    <a:pt x="2374442" y="5758097"/>
                    <a:pt x="2023297" y="5679211"/>
                    <a:pt x="1695575" y="5523876"/>
                  </a:cubicBezTo>
                  <a:cubicBezTo>
                    <a:pt x="1381906" y="5375098"/>
                    <a:pt x="1095219" y="5154930"/>
                    <a:pt x="866619" y="4887356"/>
                  </a:cubicBezTo>
                  <a:cubicBezTo>
                    <a:pt x="673246" y="4661005"/>
                    <a:pt x="522220" y="4404673"/>
                    <a:pt x="417851" y="4125481"/>
                  </a:cubicBezTo>
                  <a:cubicBezTo>
                    <a:pt x="309547" y="3836171"/>
                    <a:pt x="254645" y="3530558"/>
                    <a:pt x="254645" y="3217264"/>
                  </a:cubicBezTo>
                  <a:cubicBezTo>
                    <a:pt x="254645" y="2872490"/>
                    <a:pt x="320790" y="2538585"/>
                    <a:pt x="451204" y="2224540"/>
                  </a:cubicBezTo>
                  <a:cubicBezTo>
                    <a:pt x="577121" y="1921739"/>
                    <a:pt x="757191" y="1649855"/>
                    <a:pt x="986540" y="1416383"/>
                  </a:cubicBezTo>
                  <a:cubicBezTo>
                    <a:pt x="1455357" y="939134"/>
                    <a:pt x="2078011" y="676244"/>
                    <a:pt x="2739452" y="676244"/>
                  </a:cubicBezTo>
                  <a:cubicBezTo>
                    <a:pt x="3075232" y="676244"/>
                    <a:pt x="3440243" y="781175"/>
                    <a:pt x="3794947" y="979795"/>
                  </a:cubicBezTo>
                  <a:cubicBezTo>
                    <a:pt x="4158459" y="1183286"/>
                    <a:pt x="4486931" y="1470348"/>
                    <a:pt x="4744762" y="1810250"/>
                  </a:cubicBezTo>
                  <a:cubicBezTo>
                    <a:pt x="4971862" y="2109491"/>
                    <a:pt x="5134693" y="2440961"/>
                    <a:pt x="5215827" y="2768871"/>
                  </a:cubicBezTo>
                  <a:cubicBezTo>
                    <a:pt x="5300334" y="3110834"/>
                    <a:pt x="5297898" y="3446614"/>
                    <a:pt x="5208520" y="376665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60" name="Freeform: Shape 59">
              <a:extLst>
                <a:ext uri="{FF2B5EF4-FFF2-40B4-BE49-F238E27FC236}">
                  <a16:creationId xmlns:a16="http://schemas.microsoft.com/office/drawing/2014/main" id="{F22C906F-48B7-4ABF-B36E-0C0A056A5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3725"/>
              <a:ext cx="5855313" cy="6880645"/>
            </a:xfrm>
            <a:custGeom>
              <a:avLst/>
              <a:gdLst>
                <a:gd name="connsiteX0" fmla="*/ 5855313 w 5855313"/>
                <a:gd name="connsiteY0" fmla="*/ 4717843 h 6880645"/>
                <a:gd name="connsiteX1" fmla="*/ 5855313 w 5855313"/>
                <a:gd name="connsiteY1" fmla="*/ 6880645 h 6880645"/>
                <a:gd name="connsiteX2" fmla="*/ 0 w 5855313"/>
                <a:gd name="connsiteY2" fmla="*/ 6880645 h 6880645"/>
                <a:gd name="connsiteX3" fmla="*/ 0 w 5855313"/>
                <a:gd name="connsiteY3" fmla="*/ 5268859 h 6880645"/>
                <a:gd name="connsiteX4" fmla="*/ 36130 w 5855313"/>
                <a:gd name="connsiteY4" fmla="*/ 5327430 h 6880645"/>
                <a:gd name="connsiteX5" fmla="*/ 2782721 w 5855313"/>
                <a:gd name="connsiteY5" fmla="*/ 6765687 h 6880645"/>
                <a:gd name="connsiteX6" fmla="*/ 5834702 w 5855313"/>
                <a:gd name="connsiteY6" fmla="*/ 4773305 h 6880645"/>
                <a:gd name="connsiteX7" fmla="*/ 9148 w 5855313"/>
                <a:gd name="connsiteY7" fmla="*/ 0 h 6880645"/>
                <a:gd name="connsiteX8" fmla="*/ 5855312 w 5855313"/>
                <a:gd name="connsiteY8" fmla="*/ 0 h 6880645"/>
                <a:gd name="connsiteX9" fmla="*/ 5855312 w 5855313"/>
                <a:gd name="connsiteY9" fmla="*/ 96759 h 6880645"/>
                <a:gd name="connsiteX10" fmla="*/ 5855313 w 5855313"/>
                <a:gd name="connsiteY10" fmla="*/ 96759 h 6880645"/>
                <a:gd name="connsiteX11" fmla="*/ 5855313 w 5855313"/>
                <a:gd name="connsiteY11" fmla="*/ 2289203 h 6880645"/>
                <a:gd name="connsiteX12" fmla="*/ 5834702 w 5855313"/>
                <a:gd name="connsiteY12" fmla="*/ 2233742 h 6880645"/>
                <a:gd name="connsiteX13" fmla="*/ 2782721 w 5855313"/>
                <a:gd name="connsiteY13" fmla="*/ 241359 h 6880645"/>
                <a:gd name="connsiteX14" fmla="*/ 36130 w 5855313"/>
                <a:gd name="connsiteY14" fmla="*/ 1679616 h 6880645"/>
                <a:gd name="connsiteX15" fmla="*/ 0 w 5855313"/>
                <a:gd name="connsiteY15" fmla="*/ 1738187 h 6880645"/>
                <a:gd name="connsiteX16" fmla="*/ 0 w 5855313"/>
                <a:gd name="connsiteY16" fmla="*/ 96759 h 6880645"/>
                <a:gd name="connsiteX17" fmla="*/ 9148 w 5855313"/>
                <a:gd name="connsiteY17" fmla="*/ 96759 h 688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55313" h="6880645">
                  <a:moveTo>
                    <a:pt x="5855313" y="4717843"/>
                  </a:moveTo>
                  <a:lnTo>
                    <a:pt x="5855313" y="6880645"/>
                  </a:lnTo>
                  <a:lnTo>
                    <a:pt x="0" y="6880645"/>
                  </a:lnTo>
                  <a:lnTo>
                    <a:pt x="0" y="5268859"/>
                  </a:lnTo>
                  <a:lnTo>
                    <a:pt x="36130" y="5327430"/>
                  </a:lnTo>
                  <a:cubicBezTo>
                    <a:pt x="631370" y="6195172"/>
                    <a:pt x="1639396" y="6765687"/>
                    <a:pt x="2782721" y="6765687"/>
                  </a:cubicBezTo>
                  <a:cubicBezTo>
                    <a:pt x="4154711" y="6765687"/>
                    <a:pt x="5331871" y="5944145"/>
                    <a:pt x="5834702" y="4773305"/>
                  </a:cubicBezTo>
                  <a:close/>
                  <a:moveTo>
                    <a:pt x="9148" y="0"/>
                  </a:moveTo>
                  <a:lnTo>
                    <a:pt x="5855312" y="0"/>
                  </a:lnTo>
                  <a:lnTo>
                    <a:pt x="5855312" y="96759"/>
                  </a:lnTo>
                  <a:lnTo>
                    <a:pt x="5855313" y="96759"/>
                  </a:lnTo>
                  <a:lnTo>
                    <a:pt x="5855313" y="2289203"/>
                  </a:lnTo>
                  <a:lnTo>
                    <a:pt x="5834702" y="2233742"/>
                  </a:lnTo>
                  <a:cubicBezTo>
                    <a:pt x="5331871" y="1062902"/>
                    <a:pt x="4154711" y="241359"/>
                    <a:pt x="2782721" y="241359"/>
                  </a:cubicBezTo>
                  <a:cubicBezTo>
                    <a:pt x="1639396" y="241359"/>
                    <a:pt x="631370" y="811875"/>
                    <a:pt x="36130" y="1679616"/>
                  </a:cubicBezTo>
                  <a:lnTo>
                    <a:pt x="0" y="1738187"/>
                  </a:lnTo>
                  <a:lnTo>
                    <a:pt x="0" y="96759"/>
                  </a:lnTo>
                  <a:lnTo>
                    <a:pt x="9148" y="9675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61" name="Freeform: Shape 60">
              <a:extLst>
                <a:ext uri="{FF2B5EF4-FFF2-40B4-BE49-F238E27FC236}">
                  <a16:creationId xmlns:a16="http://schemas.microsoft.com/office/drawing/2014/main" id="{B4ABE2AA-A788-450F-94A8-AED4B698F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6370"/>
              <a:ext cx="6254832" cy="6864558"/>
            </a:xfrm>
            <a:custGeom>
              <a:avLst/>
              <a:gdLst>
                <a:gd name="connsiteX0" fmla="*/ 2766060 w 6254832"/>
                <a:gd name="connsiteY0" fmla="*/ 0 h 6864558"/>
                <a:gd name="connsiteX1" fmla="*/ 0 w 6254832"/>
                <a:gd name="connsiteY1" fmla="*/ 1340683 h 6864558"/>
                <a:gd name="connsiteX2" fmla="*/ 0 w 6254832"/>
                <a:gd name="connsiteY2" fmla="*/ 2201306 h 6864558"/>
                <a:gd name="connsiteX3" fmla="*/ 1312 w 6254832"/>
                <a:gd name="connsiteY3" fmla="*/ 2197746 h 6864558"/>
                <a:gd name="connsiteX4" fmla="*/ 612723 w 6254832"/>
                <a:gd name="connsiteY4" fmla="*/ 1201649 h 6864558"/>
                <a:gd name="connsiteX5" fmla="*/ 1571344 w 6254832"/>
                <a:gd name="connsiteY5" fmla="*/ 483245 h 6864558"/>
                <a:gd name="connsiteX6" fmla="*/ 1641235 w 6254832"/>
                <a:gd name="connsiteY6" fmla="*/ 452328 h 6864558"/>
                <a:gd name="connsiteX7" fmla="*/ 1711502 w 6254832"/>
                <a:gd name="connsiteY7" fmla="*/ 422348 h 6864558"/>
                <a:gd name="connsiteX8" fmla="*/ 1783080 w 6254832"/>
                <a:gd name="connsiteY8" fmla="*/ 395178 h 6864558"/>
                <a:gd name="connsiteX9" fmla="*/ 1855220 w 6254832"/>
                <a:gd name="connsiteY9" fmla="*/ 369133 h 6864558"/>
                <a:gd name="connsiteX10" fmla="*/ 1928297 w 6254832"/>
                <a:gd name="connsiteY10" fmla="*/ 345711 h 6864558"/>
                <a:gd name="connsiteX11" fmla="*/ 2001749 w 6254832"/>
                <a:gd name="connsiteY11" fmla="*/ 323600 h 6864558"/>
                <a:gd name="connsiteX12" fmla="*/ 2076138 w 6254832"/>
                <a:gd name="connsiteY12" fmla="*/ 304300 h 6864558"/>
                <a:gd name="connsiteX13" fmla="*/ 2113426 w 6254832"/>
                <a:gd name="connsiteY13" fmla="*/ 294744 h 6864558"/>
                <a:gd name="connsiteX14" fmla="*/ 2132163 w 6254832"/>
                <a:gd name="connsiteY14" fmla="*/ 290060 h 6864558"/>
                <a:gd name="connsiteX15" fmla="*/ 2151089 w 6254832"/>
                <a:gd name="connsiteY15" fmla="*/ 286312 h 6864558"/>
                <a:gd name="connsiteX16" fmla="*/ 2763249 w 6254832"/>
                <a:gd name="connsiteY16" fmla="*/ 218482 h 6864558"/>
                <a:gd name="connsiteX17" fmla="*/ 3372225 w 6254832"/>
                <a:gd name="connsiteY17" fmla="*/ 301302 h 6864558"/>
                <a:gd name="connsiteX18" fmla="*/ 3663596 w 6254832"/>
                <a:gd name="connsiteY18" fmla="*/ 398364 h 6864558"/>
                <a:gd name="connsiteX19" fmla="*/ 3941663 w 6254832"/>
                <a:gd name="connsiteY19" fmla="*/ 526717 h 6864558"/>
                <a:gd name="connsiteX20" fmla="*/ 4204366 w 6254832"/>
                <a:gd name="connsiteY20" fmla="*/ 681678 h 6864558"/>
                <a:gd name="connsiteX21" fmla="*/ 4450018 w 6254832"/>
                <a:gd name="connsiteY21" fmla="*/ 860061 h 6864558"/>
                <a:gd name="connsiteX22" fmla="*/ 4678992 w 6254832"/>
                <a:gd name="connsiteY22" fmla="*/ 1057181 h 6864558"/>
                <a:gd name="connsiteX23" fmla="*/ 4889791 w 6254832"/>
                <a:gd name="connsiteY23" fmla="*/ 1271166 h 6864558"/>
                <a:gd name="connsiteX24" fmla="*/ 5083164 w 6254832"/>
                <a:gd name="connsiteY24" fmla="*/ 1498642 h 6864558"/>
                <a:gd name="connsiteX25" fmla="*/ 5257987 w 6254832"/>
                <a:gd name="connsiteY25" fmla="*/ 1738484 h 6864558"/>
                <a:gd name="connsiteX26" fmla="*/ 5413510 w 6254832"/>
                <a:gd name="connsiteY26" fmla="*/ 1989195 h 6864558"/>
                <a:gd name="connsiteX27" fmla="*/ 5548609 w 6254832"/>
                <a:gd name="connsiteY27" fmla="*/ 2249462 h 6864558"/>
                <a:gd name="connsiteX28" fmla="*/ 5747791 w 6254832"/>
                <a:gd name="connsiteY28" fmla="*/ 2795666 h 6864558"/>
                <a:gd name="connsiteX29" fmla="*/ 5806814 w 6254832"/>
                <a:gd name="connsiteY29" fmla="*/ 3078980 h 6864558"/>
                <a:gd name="connsiteX30" fmla="*/ 5816933 w 6254832"/>
                <a:gd name="connsiteY30" fmla="*/ 3150558 h 6864558"/>
                <a:gd name="connsiteX31" fmla="*/ 5825178 w 6254832"/>
                <a:gd name="connsiteY31" fmla="*/ 3222323 h 6864558"/>
                <a:gd name="connsiteX32" fmla="*/ 5831923 w 6254832"/>
                <a:gd name="connsiteY32" fmla="*/ 3294276 h 6864558"/>
                <a:gd name="connsiteX33" fmla="*/ 5836233 w 6254832"/>
                <a:gd name="connsiteY33" fmla="*/ 3366416 h 6864558"/>
                <a:gd name="connsiteX34" fmla="*/ 5833047 w 6254832"/>
                <a:gd name="connsiteY34" fmla="*/ 3655726 h 6864558"/>
                <a:gd name="connsiteX35" fmla="*/ 5827426 w 6254832"/>
                <a:gd name="connsiteY35" fmla="*/ 3728054 h 6864558"/>
                <a:gd name="connsiteX36" fmla="*/ 5819556 w 6254832"/>
                <a:gd name="connsiteY36" fmla="*/ 3800194 h 6864558"/>
                <a:gd name="connsiteX37" fmla="*/ 5809063 w 6254832"/>
                <a:gd name="connsiteY37" fmla="*/ 3872147 h 6864558"/>
                <a:gd name="connsiteX38" fmla="*/ 5796696 w 6254832"/>
                <a:gd name="connsiteY38" fmla="*/ 3943912 h 6864558"/>
                <a:gd name="connsiteX39" fmla="*/ 5725305 w 6254832"/>
                <a:gd name="connsiteY39" fmla="*/ 4225165 h 6864558"/>
                <a:gd name="connsiteX40" fmla="*/ 5605384 w 6254832"/>
                <a:gd name="connsiteY40" fmla="*/ 4478312 h 6864558"/>
                <a:gd name="connsiteX41" fmla="*/ 5412573 w 6254832"/>
                <a:gd name="connsiteY41" fmla="*/ 4677306 h 6864558"/>
                <a:gd name="connsiteX42" fmla="*/ 5155867 w 6254832"/>
                <a:gd name="connsiteY42" fmla="*/ 4834703 h 6864558"/>
                <a:gd name="connsiteX43" fmla="*/ 4645452 w 6254832"/>
                <a:gd name="connsiteY43" fmla="*/ 5207396 h 6864558"/>
                <a:gd name="connsiteX44" fmla="*/ 4536211 w 6254832"/>
                <a:gd name="connsiteY44" fmla="*/ 5319072 h 6864558"/>
                <a:gd name="connsiteX45" fmla="*/ 4430343 w 6254832"/>
                <a:gd name="connsiteY45" fmla="*/ 5432061 h 6864558"/>
                <a:gd name="connsiteX46" fmla="*/ 4220668 w 6254832"/>
                <a:gd name="connsiteY46" fmla="*/ 5657663 h 6864558"/>
                <a:gd name="connsiteX47" fmla="*/ 4115174 w 6254832"/>
                <a:gd name="connsiteY47" fmla="*/ 5768777 h 6864558"/>
                <a:gd name="connsiteX48" fmla="*/ 4007245 w 6254832"/>
                <a:gd name="connsiteY48" fmla="*/ 5876707 h 6864558"/>
                <a:gd name="connsiteX49" fmla="*/ 3781081 w 6254832"/>
                <a:gd name="connsiteY49" fmla="*/ 6078887 h 6864558"/>
                <a:gd name="connsiteX50" fmla="*/ 3534493 w 6254832"/>
                <a:gd name="connsiteY50" fmla="*/ 6249775 h 6864558"/>
                <a:gd name="connsiteX51" fmla="*/ 3265232 w 6254832"/>
                <a:gd name="connsiteY51" fmla="*/ 6373068 h 6864558"/>
                <a:gd name="connsiteX52" fmla="*/ 3194779 w 6254832"/>
                <a:gd name="connsiteY52" fmla="*/ 6394804 h 6864558"/>
                <a:gd name="connsiteX53" fmla="*/ 3123575 w 6254832"/>
                <a:gd name="connsiteY53" fmla="*/ 6412792 h 6864558"/>
                <a:gd name="connsiteX54" fmla="*/ 3051435 w 6254832"/>
                <a:gd name="connsiteY54" fmla="*/ 6426471 h 6864558"/>
                <a:gd name="connsiteX55" fmla="*/ 2978733 w 6254832"/>
                <a:gd name="connsiteY55" fmla="*/ 6436214 h 6864558"/>
                <a:gd name="connsiteX56" fmla="*/ 2905656 w 6254832"/>
                <a:gd name="connsiteY56" fmla="*/ 6442211 h 6864558"/>
                <a:gd name="connsiteX57" fmla="*/ 2832204 w 6254832"/>
                <a:gd name="connsiteY57" fmla="*/ 6444459 h 6864558"/>
                <a:gd name="connsiteX58" fmla="*/ 2758565 w 6254832"/>
                <a:gd name="connsiteY58" fmla="*/ 6443335 h 6864558"/>
                <a:gd name="connsiteX59" fmla="*/ 2683239 w 6254832"/>
                <a:gd name="connsiteY59" fmla="*/ 6438463 h 6864558"/>
                <a:gd name="connsiteX60" fmla="*/ 2091503 w 6254832"/>
                <a:gd name="connsiteY60" fmla="*/ 6343275 h 6864558"/>
                <a:gd name="connsiteX61" fmla="*/ 1948347 w 6254832"/>
                <a:gd name="connsiteY61" fmla="*/ 6301490 h 6864558"/>
                <a:gd name="connsiteX62" fmla="*/ 1807626 w 6254832"/>
                <a:gd name="connsiteY62" fmla="*/ 6252585 h 6864558"/>
                <a:gd name="connsiteX63" fmla="*/ 1738297 w 6254832"/>
                <a:gd name="connsiteY63" fmla="*/ 6225790 h 6864558"/>
                <a:gd name="connsiteX64" fmla="*/ 1669529 w 6254832"/>
                <a:gd name="connsiteY64" fmla="*/ 6197684 h 6864558"/>
                <a:gd name="connsiteX65" fmla="*/ 1635239 w 6254832"/>
                <a:gd name="connsiteY65" fmla="*/ 6183630 h 6864558"/>
                <a:gd name="connsiteX66" fmla="*/ 1601699 w 6254832"/>
                <a:gd name="connsiteY66" fmla="*/ 6167891 h 6864558"/>
                <a:gd name="connsiteX67" fmla="*/ 1534618 w 6254832"/>
                <a:gd name="connsiteY67" fmla="*/ 6136411 h 6864558"/>
                <a:gd name="connsiteX68" fmla="*/ 592299 w 6254832"/>
                <a:gd name="connsiteY68" fmla="*/ 5443116 h 6864558"/>
                <a:gd name="connsiteX69" fmla="*/ 0 w 6254832"/>
                <a:gd name="connsiteY69" fmla="*/ 4496675 h 6864558"/>
                <a:gd name="connsiteX70" fmla="*/ 0 w 6254832"/>
                <a:gd name="connsiteY70" fmla="*/ 5523875 h 6864558"/>
                <a:gd name="connsiteX71" fmla="*/ 2766060 w 6254832"/>
                <a:gd name="connsiteY71" fmla="*/ 6864559 h 6864558"/>
                <a:gd name="connsiteX72" fmla="*/ 6254833 w 6254832"/>
                <a:gd name="connsiteY72" fmla="*/ 3432373 h 6864558"/>
                <a:gd name="connsiteX73" fmla="*/ 2766060 w 6254832"/>
                <a:gd name="connsiteY73" fmla="*/ 0 h 686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254832" h="6864558">
                  <a:moveTo>
                    <a:pt x="2766060" y="0"/>
                  </a:moveTo>
                  <a:cubicBezTo>
                    <a:pt x="1639549" y="0"/>
                    <a:pt x="637831" y="525405"/>
                    <a:pt x="0" y="1340683"/>
                  </a:cubicBezTo>
                  <a:lnTo>
                    <a:pt x="0" y="2201306"/>
                  </a:lnTo>
                  <a:cubicBezTo>
                    <a:pt x="375" y="2200181"/>
                    <a:pt x="937" y="2198870"/>
                    <a:pt x="1312" y="2197746"/>
                  </a:cubicBezTo>
                  <a:cubicBezTo>
                    <a:pt x="142969" y="1837045"/>
                    <a:pt x="347959" y="1497143"/>
                    <a:pt x="612723" y="1201649"/>
                  </a:cubicBezTo>
                  <a:cubicBezTo>
                    <a:pt x="876550" y="906155"/>
                    <a:pt x="1201836" y="655258"/>
                    <a:pt x="1571344" y="483245"/>
                  </a:cubicBezTo>
                  <a:lnTo>
                    <a:pt x="1641235" y="452328"/>
                  </a:lnTo>
                  <a:cubicBezTo>
                    <a:pt x="1664658" y="442210"/>
                    <a:pt x="1687518" y="430967"/>
                    <a:pt x="1711502" y="422348"/>
                  </a:cubicBezTo>
                  <a:lnTo>
                    <a:pt x="1783080" y="395178"/>
                  </a:lnTo>
                  <a:cubicBezTo>
                    <a:pt x="1807064" y="386372"/>
                    <a:pt x="1830674" y="376441"/>
                    <a:pt x="1855220" y="369133"/>
                  </a:cubicBezTo>
                  <a:lnTo>
                    <a:pt x="1928297" y="345711"/>
                  </a:lnTo>
                  <a:cubicBezTo>
                    <a:pt x="1952656" y="338028"/>
                    <a:pt x="1976828" y="329409"/>
                    <a:pt x="2001749" y="323600"/>
                  </a:cubicBezTo>
                  <a:lnTo>
                    <a:pt x="2076138" y="304300"/>
                  </a:lnTo>
                  <a:lnTo>
                    <a:pt x="2113426" y="294744"/>
                  </a:lnTo>
                  <a:lnTo>
                    <a:pt x="2132163" y="290060"/>
                  </a:lnTo>
                  <a:lnTo>
                    <a:pt x="2151089" y="286312"/>
                  </a:lnTo>
                  <a:cubicBezTo>
                    <a:pt x="2351395" y="241716"/>
                    <a:pt x="2557322" y="219044"/>
                    <a:pt x="2763249" y="218482"/>
                  </a:cubicBezTo>
                  <a:cubicBezTo>
                    <a:pt x="2968802" y="218294"/>
                    <a:pt x="3174167" y="247900"/>
                    <a:pt x="3372225" y="301302"/>
                  </a:cubicBezTo>
                  <a:cubicBezTo>
                    <a:pt x="3471347" y="327910"/>
                    <a:pt x="3568596" y="360513"/>
                    <a:pt x="3663596" y="398364"/>
                  </a:cubicBezTo>
                  <a:cubicBezTo>
                    <a:pt x="3758784" y="435652"/>
                    <a:pt x="3851348" y="479311"/>
                    <a:pt x="3941663" y="526717"/>
                  </a:cubicBezTo>
                  <a:cubicBezTo>
                    <a:pt x="4031979" y="573936"/>
                    <a:pt x="4119297" y="626402"/>
                    <a:pt x="4204366" y="681678"/>
                  </a:cubicBezTo>
                  <a:cubicBezTo>
                    <a:pt x="4289060" y="737516"/>
                    <a:pt x="4370944" y="797289"/>
                    <a:pt x="4450018" y="860061"/>
                  </a:cubicBezTo>
                  <a:cubicBezTo>
                    <a:pt x="4529091" y="922832"/>
                    <a:pt x="4605540" y="988601"/>
                    <a:pt x="4678992" y="1057181"/>
                  </a:cubicBezTo>
                  <a:cubicBezTo>
                    <a:pt x="4752444" y="1125574"/>
                    <a:pt x="4822335" y="1197527"/>
                    <a:pt x="4889791" y="1271166"/>
                  </a:cubicBezTo>
                  <a:cubicBezTo>
                    <a:pt x="4957247" y="1344805"/>
                    <a:pt x="5021705" y="1420693"/>
                    <a:pt x="5083164" y="1498642"/>
                  </a:cubicBezTo>
                  <a:cubicBezTo>
                    <a:pt x="5144062" y="1576965"/>
                    <a:pt x="5202899" y="1656601"/>
                    <a:pt x="5257987" y="1738484"/>
                  </a:cubicBezTo>
                  <a:cubicBezTo>
                    <a:pt x="5313076" y="1820368"/>
                    <a:pt x="5365354" y="1903751"/>
                    <a:pt x="5413510" y="1989195"/>
                  </a:cubicBezTo>
                  <a:cubicBezTo>
                    <a:pt x="5462041" y="2074451"/>
                    <a:pt x="5507011" y="2161207"/>
                    <a:pt x="5548609" y="2249462"/>
                  </a:cubicBezTo>
                  <a:cubicBezTo>
                    <a:pt x="5631430" y="2426158"/>
                    <a:pt x="5698323" y="2608851"/>
                    <a:pt x="5747791" y="2795666"/>
                  </a:cubicBezTo>
                  <a:cubicBezTo>
                    <a:pt x="5771963" y="2889167"/>
                    <a:pt x="5791825" y="2983792"/>
                    <a:pt x="5806814" y="3078980"/>
                  </a:cubicBezTo>
                  <a:cubicBezTo>
                    <a:pt x="5810562" y="3102777"/>
                    <a:pt x="5814497" y="3126574"/>
                    <a:pt x="5816933" y="3150558"/>
                  </a:cubicBezTo>
                  <a:cubicBezTo>
                    <a:pt x="5819556" y="3174542"/>
                    <a:pt x="5823304" y="3198339"/>
                    <a:pt x="5825178" y="3222323"/>
                  </a:cubicBezTo>
                  <a:cubicBezTo>
                    <a:pt x="5827426" y="3246308"/>
                    <a:pt x="5830050" y="3270292"/>
                    <a:pt x="5831923" y="3294276"/>
                  </a:cubicBezTo>
                  <a:lnTo>
                    <a:pt x="5836233" y="3366416"/>
                  </a:lnTo>
                  <a:cubicBezTo>
                    <a:pt x="5839981" y="3462728"/>
                    <a:pt x="5839981" y="3559227"/>
                    <a:pt x="5833047" y="3655726"/>
                  </a:cubicBezTo>
                  <a:cubicBezTo>
                    <a:pt x="5830986" y="3679711"/>
                    <a:pt x="5830237" y="3704069"/>
                    <a:pt x="5827426" y="3728054"/>
                  </a:cubicBezTo>
                  <a:lnTo>
                    <a:pt x="5819556" y="3800194"/>
                  </a:lnTo>
                  <a:lnTo>
                    <a:pt x="5809063" y="3872147"/>
                  </a:lnTo>
                  <a:cubicBezTo>
                    <a:pt x="5805690" y="3896131"/>
                    <a:pt x="5800818" y="3919928"/>
                    <a:pt x="5796696" y="3943912"/>
                  </a:cubicBezTo>
                  <a:cubicBezTo>
                    <a:pt x="5778708" y="4039287"/>
                    <a:pt x="5755848" y="4134662"/>
                    <a:pt x="5725305" y="4225165"/>
                  </a:cubicBezTo>
                  <a:cubicBezTo>
                    <a:pt x="5694763" y="4315669"/>
                    <a:pt x="5656726" y="4402237"/>
                    <a:pt x="5605384" y="4478312"/>
                  </a:cubicBezTo>
                  <a:cubicBezTo>
                    <a:pt x="5554980" y="4555324"/>
                    <a:pt x="5489960" y="4620718"/>
                    <a:pt x="5412573" y="4677306"/>
                  </a:cubicBezTo>
                  <a:cubicBezTo>
                    <a:pt x="5335374" y="4734269"/>
                    <a:pt x="5245995" y="4782987"/>
                    <a:pt x="5155867" y="4834703"/>
                  </a:cubicBezTo>
                  <a:cubicBezTo>
                    <a:pt x="4973924" y="4936261"/>
                    <a:pt x="4794791" y="5058806"/>
                    <a:pt x="4645452" y="5207396"/>
                  </a:cubicBezTo>
                  <a:cubicBezTo>
                    <a:pt x="4607414" y="5244497"/>
                    <a:pt x="4571813" y="5281597"/>
                    <a:pt x="4536211" y="5319072"/>
                  </a:cubicBezTo>
                  <a:lnTo>
                    <a:pt x="4430343" y="5432061"/>
                  </a:lnTo>
                  <a:cubicBezTo>
                    <a:pt x="4360264" y="5507574"/>
                    <a:pt x="4290934" y="5583087"/>
                    <a:pt x="4220668" y="5657663"/>
                  </a:cubicBezTo>
                  <a:cubicBezTo>
                    <a:pt x="4185628" y="5694951"/>
                    <a:pt x="4150589" y="5732052"/>
                    <a:pt x="4115174" y="5768777"/>
                  </a:cubicBezTo>
                  <a:cubicBezTo>
                    <a:pt x="4079573" y="5805316"/>
                    <a:pt x="4043597" y="5841292"/>
                    <a:pt x="4007245" y="5876707"/>
                  </a:cubicBezTo>
                  <a:cubicBezTo>
                    <a:pt x="3934543" y="5947723"/>
                    <a:pt x="3859405" y="6015740"/>
                    <a:pt x="3781081" y="6078887"/>
                  </a:cubicBezTo>
                  <a:cubicBezTo>
                    <a:pt x="3702945" y="6142220"/>
                    <a:pt x="3620312" y="6199557"/>
                    <a:pt x="3534493" y="6249775"/>
                  </a:cubicBezTo>
                  <a:cubicBezTo>
                    <a:pt x="3448300" y="6299429"/>
                    <a:pt x="3358359" y="6341589"/>
                    <a:pt x="3265232" y="6373068"/>
                  </a:cubicBezTo>
                  <a:cubicBezTo>
                    <a:pt x="3241998" y="6381313"/>
                    <a:pt x="3218201" y="6387497"/>
                    <a:pt x="3194779" y="6394804"/>
                  </a:cubicBezTo>
                  <a:cubicBezTo>
                    <a:pt x="3171169" y="6401175"/>
                    <a:pt x="3147185" y="6406797"/>
                    <a:pt x="3123575" y="6412792"/>
                  </a:cubicBezTo>
                  <a:cubicBezTo>
                    <a:pt x="3099404" y="6417477"/>
                    <a:pt x="3075420" y="6422161"/>
                    <a:pt x="3051435" y="6426471"/>
                  </a:cubicBezTo>
                  <a:cubicBezTo>
                    <a:pt x="3027076" y="6429657"/>
                    <a:pt x="3002904" y="6433591"/>
                    <a:pt x="2978733" y="6436214"/>
                  </a:cubicBezTo>
                  <a:cubicBezTo>
                    <a:pt x="2954374" y="6438088"/>
                    <a:pt x="2930015" y="6440899"/>
                    <a:pt x="2905656" y="6442211"/>
                  </a:cubicBezTo>
                  <a:cubicBezTo>
                    <a:pt x="2881109" y="6442960"/>
                    <a:pt x="2856751" y="6444272"/>
                    <a:pt x="2832204" y="6444459"/>
                  </a:cubicBezTo>
                  <a:cubicBezTo>
                    <a:pt x="2807658" y="6444084"/>
                    <a:pt x="2783298" y="6444084"/>
                    <a:pt x="2758565" y="6443335"/>
                  </a:cubicBezTo>
                  <a:lnTo>
                    <a:pt x="2683239" y="6438463"/>
                  </a:lnTo>
                  <a:cubicBezTo>
                    <a:pt x="2482559" y="6425909"/>
                    <a:pt x="2284126" y="6393492"/>
                    <a:pt x="2091503" y="6343275"/>
                  </a:cubicBezTo>
                  <a:lnTo>
                    <a:pt x="1948347" y="6301490"/>
                  </a:lnTo>
                  <a:cubicBezTo>
                    <a:pt x="1901127" y="6286126"/>
                    <a:pt x="1854658" y="6268699"/>
                    <a:pt x="1807626" y="6252585"/>
                  </a:cubicBezTo>
                  <a:cubicBezTo>
                    <a:pt x="1784017" y="6245090"/>
                    <a:pt x="1761344" y="6234972"/>
                    <a:pt x="1738297" y="6225790"/>
                  </a:cubicBezTo>
                  <a:lnTo>
                    <a:pt x="1669529" y="6197684"/>
                  </a:lnTo>
                  <a:lnTo>
                    <a:pt x="1635239" y="6183630"/>
                  </a:lnTo>
                  <a:lnTo>
                    <a:pt x="1601699" y="6167891"/>
                  </a:lnTo>
                  <a:lnTo>
                    <a:pt x="1534618" y="6136411"/>
                  </a:lnTo>
                  <a:cubicBezTo>
                    <a:pt x="1179164" y="5964961"/>
                    <a:pt x="857250" y="5729616"/>
                    <a:pt x="592299" y="5443116"/>
                  </a:cubicBezTo>
                  <a:cubicBezTo>
                    <a:pt x="336904" y="5166173"/>
                    <a:pt x="137160" y="4842573"/>
                    <a:pt x="0" y="4496675"/>
                  </a:cubicBezTo>
                  <a:lnTo>
                    <a:pt x="0" y="5523875"/>
                  </a:lnTo>
                  <a:cubicBezTo>
                    <a:pt x="637831" y="6338966"/>
                    <a:pt x="1639549" y="6864559"/>
                    <a:pt x="2766060" y="6864559"/>
                  </a:cubicBezTo>
                  <a:cubicBezTo>
                    <a:pt x="4692858" y="6864559"/>
                    <a:pt x="6254833" y="5327879"/>
                    <a:pt x="6254833" y="3432373"/>
                  </a:cubicBezTo>
                  <a:cubicBezTo>
                    <a:pt x="6254833" y="1536679"/>
                    <a:pt x="4692858" y="0"/>
                    <a:pt x="2766060" y="0"/>
                  </a:cubicBezTo>
                  <a:close/>
                </a:path>
              </a:pathLst>
            </a:custGeom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52D2408A-836A-7D45-A80B-1839B13CE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The importance of the immediate medical care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CDB7123-2122-814E-A3B1-13414A43A6A1}"/>
              </a:ext>
            </a:extLst>
          </p:cNvPr>
          <p:cNvSpPr txBox="1"/>
          <p:nvPr/>
        </p:nvSpPr>
        <p:spPr>
          <a:xfrm>
            <a:off x="6090574" y="2415756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+mj-lt"/>
              </a:rPr>
              <a:t>High mortality in the first 2 hours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+mj-lt"/>
              </a:rPr>
              <a:t>Expectancy of life grow in case of immediate treatment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3714CF0-C035-4738-A399-2E6324E09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76672"/>
            <a:ext cx="12192000" cy="14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246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636</Words>
  <Application>Microsoft Office PowerPoint</Application>
  <PresentationFormat>Widescreen</PresentationFormat>
  <Paragraphs>82</Paragraphs>
  <Slides>12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Tema di Office</vt:lpstr>
      <vt:lpstr>1_Tema di Office</vt:lpstr>
      <vt:lpstr>Presentazione standard di PowerPoint</vt:lpstr>
      <vt:lpstr>Typical </vt:lpstr>
      <vt:lpstr>Why is so typical?</vt:lpstr>
      <vt:lpstr>What is a myocardial infarction?</vt:lpstr>
      <vt:lpstr>Localization of the angina </vt:lpstr>
      <vt:lpstr>Characteristic of the “typical” pain</vt:lpstr>
      <vt:lpstr>Associated symptoms</vt:lpstr>
      <vt:lpstr>It could mimic other conditions as...gastroesophageal reflux </vt:lpstr>
      <vt:lpstr>The importance of the immediate medical care</vt:lpstr>
      <vt:lpstr>From the sospicious to the diagnosis Why is necessary to treat a patient with suspected MI in an hospital settings? </vt:lpstr>
      <vt:lpstr>Remember the Cardiovascular Risk</vt:lpstr>
      <vt:lpstr>Thanks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alessandra Medolla</dc:creator>
  <cp:lastModifiedBy>alessandra Medolla</cp:lastModifiedBy>
  <cp:revision>8</cp:revision>
  <dcterms:created xsi:type="dcterms:W3CDTF">2020-11-04T14:15:45Z</dcterms:created>
  <dcterms:modified xsi:type="dcterms:W3CDTF">2020-11-13T15:31:14Z</dcterms:modified>
</cp:coreProperties>
</file>