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1" r:id="rId5"/>
    <p:sldId id="263" r:id="rId6"/>
    <p:sldId id="265" r:id="rId7"/>
    <p:sldId id="264" r:id="rId8"/>
    <p:sldId id="266" r:id="rId9"/>
    <p:sldId id="269" r:id="rId10"/>
    <p:sldId id="270" r:id="rId11"/>
    <p:sldId id="262" r:id="rId12"/>
    <p:sldId id="268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60FE81-A75C-674C-BC21-35E59596098B}" v="166" dt="2020-11-17T11:44:07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C3733E-D570-E348-8175-F542802CB212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D175BD31-1711-8A41-8479-5E5A5D3AF74E}">
      <dgm:prSet phldrT="[Testo]" custT="1"/>
      <dgm:spPr/>
      <dgm:t>
        <a:bodyPr/>
        <a:lstStyle/>
        <a:p>
          <a:r>
            <a:rPr lang="it-IT" sz="1100" b="1"/>
            <a:t>Life-style</a:t>
          </a:r>
        </a:p>
      </dgm:t>
    </dgm:pt>
    <dgm:pt modelId="{A7F12EB2-4D78-7543-BD53-E64BCD8EF277}" type="parTrans" cxnId="{98CF8B97-9A4E-F24D-95CF-140349D95893}">
      <dgm:prSet/>
      <dgm:spPr/>
      <dgm:t>
        <a:bodyPr/>
        <a:lstStyle/>
        <a:p>
          <a:endParaRPr lang="it-IT" b="1"/>
        </a:p>
      </dgm:t>
    </dgm:pt>
    <dgm:pt modelId="{7C8CC56B-6A92-F843-A09B-F58F48671F97}" type="sibTrans" cxnId="{98CF8B97-9A4E-F24D-95CF-140349D95893}">
      <dgm:prSet/>
      <dgm:spPr/>
      <dgm:t>
        <a:bodyPr/>
        <a:lstStyle/>
        <a:p>
          <a:endParaRPr lang="it-IT" b="1"/>
        </a:p>
      </dgm:t>
    </dgm:pt>
    <dgm:pt modelId="{D524120D-66DB-2547-977E-32B50DEFF393}">
      <dgm:prSet phldrT="[Testo]" custT="1"/>
      <dgm:spPr/>
      <dgm:t>
        <a:bodyPr/>
        <a:lstStyle/>
        <a:p>
          <a:r>
            <a:rPr lang="it-IT" sz="1100" b="1" err="1"/>
            <a:t>Medications</a:t>
          </a:r>
          <a:endParaRPr lang="it-IT" sz="1100" b="1"/>
        </a:p>
      </dgm:t>
    </dgm:pt>
    <dgm:pt modelId="{CD92940F-357E-BB4C-B120-CE129B90EE3C}" type="parTrans" cxnId="{36D2188F-F34D-E34B-A987-DD825581BBE7}">
      <dgm:prSet/>
      <dgm:spPr/>
      <dgm:t>
        <a:bodyPr/>
        <a:lstStyle/>
        <a:p>
          <a:endParaRPr lang="it-IT" b="1"/>
        </a:p>
      </dgm:t>
    </dgm:pt>
    <dgm:pt modelId="{59722668-447E-C24C-B999-EB4B7B5F7BF4}" type="sibTrans" cxnId="{36D2188F-F34D-E34B-A987-DD825581BBE7}">
      <dgm:prSet/>
      <dgm:spPr/>
      <dgm:t>
        <a:bodyPr/>
        <a:lstStyle/>
        <a:p>
          <a:endParaRPr lang="it-IT" b="1"/>
        </a:p>
      </dgm:t>
    </dgm:pt>
    <dgm:pt modelId="{B7BC3B08-D1D3-FA4F-881F-79A57E765160}">
      <dgm:prSet phldrT="[Testo]" custT="1"/>
      <dgm:spPr/>
      <dgm:t>
        <a:bodyPr/>
        <a:lstStyle/>
        <a:p>
          <a:r>
            <a:rPr lang="it-IT" sz="1100" b="1" err="1"/>
            <a:t>Procedures</a:t>
          </a:r>
          <a:endParaRPr lang="it-IT" sz="1100" b="1"/>
        </a:p>
      </dgm:t>
    </dgm:pt>
    <dgm:pt modelId="{DCEA2687-4CC3-F545-935F-92224BE0394B}" type="parTrans" cxnId="{823A939E-925A-FA41-A170-A1BE67618F71}">
      <dgm:prSet/>
      <dgm:spPr/>
      <dgm:t>
        <a:bodyPr/>
        <a:lstStyle/>
        <a:p>
          <a:endParaRPr lang="it-IT" b="1"/>
        </a:p>
      </dgm:t>
    </dgm:pt>
    <dgm:pt modelId="{D4945B10-B8E0-A248-BCB9-06C372713286}" type="sibTrans" cxnId="{823A939E-925A-FA41-A170-A1BE67618F71}">
      <dgm:prSet/>
      <dgm:spPr/>
      <dgm:t>
        <a:bodyPr/>
        <a:lstStyle/>
        <a:p>
          <a:endParaRPr lang="it-IT" b="1"/>
        </a:p>
      </dgm:t>
    </dgm:pt>
    <dgm:pt modelId="{DFA01E33-708F-6947-833A-D362BDF0711E}">
      <dgm:prSet phldrT="[Testo]" custT="1"/>
      <dgm:spPr/>
      <dgm:t>
        <a:bodyPr/>
        <a:lstStyle/>
        <a:p>
          <a:r>
            <a:rPr lang="it-IT" sz="1100" b="1"/>
            <a:t>Re-</a:t>
          </a:r>
          <a:r>
            <a:rPr lang="it-IT" sz="1100" b="1" err="1"/>
            <a:t>habilitation</a:t>
          </a:r>
          <a:endParaRPr lang="it-IT" sz="1100" b="1"/>
        </a:p>
      </dgm:t>
    </dgm:pt>
    <dgm:pt modelId="{AC6887ED-3DE9-2C47-A8E5-C26A74D86540}" type="parTrans" cxnId="{DFAA986E-02EE-8941-8226-F8BB46EA06DE}">
      <dgm:prSet/>
      <dgm:spPr/>
      <dgm:t>
        <a:bodyPr/>
        <a:lstStyle/>
        <a:p>
          <a:endParaRPr lang="it-IT" b="1"/>
        </a:p>
      </dgm:t>
    </dgm:pt>
    <dgm:pt modelId="{34A6A2B7-AF12-0F46-BCBD-42C3AE68EE9C}" type="sibTrans" cxnId="{DFAA986E-02EE-8941-8226-F8BB46EA06DE}">
      <dgm:prSet/>
      <dgm:spPr/>
      <dgm:t>
        <a:bodyPr/>
        <a:lstStyle/>
        <a:p>
          <a:endParaRPr lang="it-IT" b="1"/>
        </a:p>
      </dgm:t>
    </dgm:pt>
    <dgm:pt modelId="{1EB9CDF0-8909-B64B-A7FF-BD141E7C833A}" type="pres">
      <dgm:prSet presAssocID="{B1C3733E-D570-E348-8175-F542802CB212}" presName="Name0" presStyleCnt="0">
        <dgm:presLayoutVars>
          <dgm:dir/>
          <dgm:animLvl val="lvl"/>
          <dgm:resizeHandles val="exact"/>
        </dgm:presLayoutVars>
      </dgm:prSet>
      <dgm:spPr/>
    </dgm:pt>
    <dgm:pt modelId="{679820C1-1BBA-814A-9E5F-67B1F531456A}" type="pres">
      <dgm:prSet presAssocID="{D175BD31-1711-8A41-8479-5E5A5D3AF74E}" presName="Name8" presStyleCnt="0"/>
      <dgm:spPr/>
    </dgm:pt>
    <dgm:pt modelId="{8568AC4E-8711-4D4F-9DD5-932533812DB9}" type="pres">
      <dgm:prSet presAssocID="{D175BD31-1711-8A41-8479-5E5A5D3AF74E}" presName="level" presStyleLbl="node1" presStyleIdx="0" presStyleCnt="4">
        <dgm:presLayoutVars>
          <dgm:chMax val="1"/>
          <dgm:bulletEnabled val="1"/>
        </dgm:presLayoutVars>
      </dgm:prSet>
      <dgm:spPr/>
    </dgm:pt>
    <dgm:pt modelId="{9BF7EB57-E447-694D-A509-1B4A849DF1ED}" type="pres">
      <dgm:prSet presAssocID="{D175BD31-1711-8A41-8479-5E5A5D3AF7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EF80770-DE18-E44C-BE8E-A671A782E048}" type="pres">
      <dgm:prSet presAssocID="{D524120D-66DB-2547-977E-32B50DEFF393}" presName="Name8" presStyleCnt="0"/>
      <dgm:spPr/>
    </dgm:pt>
    <dgm:pt modelId="{9F4D816B-AA3B-9F48-A1B9-9E7F86644D33}" type="pres">
      <dgm:prSet presAssocID="{D524120D-66DB-2547-977E-32B50DEFF393}" presName="level" presStyleLbl="node1" presStyleIdx="1" presStyleCnt="4">
        <dgm:presLayoutVars>
          <dgm:chMax val="1"/>
          <dgm:bulletEnabled val="1"/>
        </dgm:presLayoutVars>
      </dgm:prSet>
      <dgm:spPr/>
    </dgm:pt>
    <dgm:pt modelId="{D914AD57-54A9-804D-9DFD-2CCAAD07F890}" type="pres">
      <dgm:prSet presAssocID="{D524120D-66DB-2547-977E-32B50DEFF3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CBCA03-F83F-5C49-ABC3-F4268CA9E881}" type="pres">
      <dgm:prSet presAssocID="{B7BC3B08-D1D3-FA4F-881F-79A57E765160}" presName="Name8" presStyleCnt="0"/>
      <dgm:spPr/>
    </dgm:pt>
    <dgm:pt modelId="{534ECC61-1680-E341-AE94-5D4D12D29667}" type="pres">
      <dgm:prSet presAssocID="{B7BC3B08-D1D3-FA4F-881F-79A57E765160}" presName="level" presStyleLbl="node1" presStyleIdx="2" presStyleCnt="4">
        <dgm:presLayoutVars>
          <dgm:chMax val="1"/>
          <dgm:bulletEnabled val="1"/>
        </dgm:presLayoutVars>
      </dgm:prSet>
      <dgm:spPr/>
    </dgm:pt>
    <dgm:pt modelId="{A2EC00F5-1A8B-5842-9EAF-0099934B1124}" type="pres">
      <dgm:prSet presAssocID="{B7BC3B08-D1D3-FA4F-881F-79A57E7651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C43392-6A7C-6041-91F0-4D4B8BA91239}" type="pres">
      <dgm:prSet presAssocID="{DFA01E33-708F-6947-833A-D362BDF0711E}" presName="Name8" presStyleCnt="0"/>
      <dgm:spPr/>
    </dgm:pt>
    <dgm:pt modelId="{E52F3E81-66D4-9D44-9A7A-7BE9D878436D}" type="pres">
      <dgm:prSet presAssocID="{DFA01E33-708F-6947-833A-D362BDF0711E}" presName="level" presStyleLbl="node1" presStyleIdx="3" presStyleCnt="4">
        <dgm:presLayoutVars>
          <dgm:chMax val="1"/>
          <dgm:bulletEnabled val="1"/>
        </dgm:presLayoutVars>
      </dgm:prSet>
      <dgm:spPr/>
    </dgm:pt>
    <dgm:pt modelId="{FE4C9EE8-1E65-9D42-9BD9-D44DD4CBB3FB}" type="pres">
      <dgm:prSet presAssocID="{DFA01E33-708F-6947-833A-D362BDF0711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D8C3E03-D72A-1B44-AAC4-7716F7610407}" type="presOf" srcId="{D524120D-66DB-2547-977E-32B50DEFF393}" destId="{9F4D816B-AA3B-9F48-A1B9-9E7F86644D33}" srcOrd="0" destOrd="0" presId="urn:microsoft.com/office/officeart/2005/8/layout/pyramid3"/>
    <dgm:cxn modelId="{2D88795B-8D6B-5A42-A020-20D1605B8839}" type="presOf" srcId="{B7BC3B08-D1D3-FA4F-881F-79A57E765160}" destId="{A2EC00F5-1A8B-5842-9EAF-0099934B1124}" srcOrd="1" destOrd="0" presId="urn:microsoft.com/office/officeart/2005/8/layout/pyramid3"/>
    <dgm:cxn modelId="{0F5A3A44-2023-5A43-9425-ACF93C5A711C}" type="presOf" srcId="{D175BD31-1711-8A41-8479-5E5A5D3AF74E}" destId="{9BF7EB57-E447-694D-A509-1B4A849DF1ED}" srcOrd="1" destOrd="0" presId="urn:microsoft.com/office/officeart/2005/8/layout/pyramid3"/>
    <dgm:cxn modelId="{4A29E747-53F8-974A-868F-85F367C03A45}" type="presOf" srcId="{B1C3733E-D570-E348-8175-F542802CB212}" destId="{1EB9CDF0-8909-B64B-A7FF-BD141E7C833A}" srcOrd="0" destOrd="0" presId="urn:microsoft.com/office/officeart/2005/8/layout/pyramid3"/>
    <dgm:cxn modelId="{DFAA986E-02EE-8941-8226-F8BB46EA06DE}" srcId="{B1C3733E-D570-E348-8175-F542802CB212}" destId="{DFA01E33-708F-6947-833A-D362BDF0711E}" srcOrd="3" destOrd="0" parTransId="{AC6887ED-3DE9-2C47-A8E5-C26A74D86540}" sibTransId="{34A6A2B7-AF12-0F46-BCBD-42C3AE68EE9C}"/>
    <dgm:cxn modelId="{033FC486-B3D5-D345-A95E-658A959C9BB6}" type="presOf" srcId="{DFA01E33-708F-6947-833A-D362BDF0711E}" destId="{FE4C9EE8-1E65-9D42-9BD9-D44DD4CBB3FB}" srcOrd="1" destOrd="0" presId="urn:microsoft.com/office/officeart/2005/8/layout/pyramid3"/>
    <dgm:cxn modelId="{01F9E189-EBDA-764C-9E5C-3DF642E53C1A}" type="presOf" srcId="{DFA01E33-708F-6947-833A-D362BDF0711E}" destId="{E52F3E81-66D4-9D44-9A7A-7BE9D878436D}" srcOrd="0" destOrd="0" presId="urn:microsoft.com/office/officeart/2005/8/layout/pyramid3"/>
    <dgm:cxn modelId="{36D2188F-F34D-E34B-A987-DD825581BBE7}" srcId="{B1C3733E-D570-E348-8175-F542802CB212}" destId="{D524120D-66DB-2547-977E-32B50DEFF393}" srcOrd="1" destOrd="0" parTransId="{CD92940F-357E-BB4C-B120-CE129B90EE3C}" sibTransId="{59722668-447E-C24C-B999-EB4B7B5F7BF4}"/>
    <dgm:cxn modelId="{98CF8B97-9A4E-F24D-95CF-140349D95893}" srcId="{B1C3733E-D570-E348-8175-F542802CB212}" destId="{D175BD31-1711-8A41-8479-5E5A5D3AF74E}" srcOrd="0" destOrd="0" parTransId="{A7F12EB2-4D78-7543-BD53-E64BCD8EF277}" sibTransId="{7C8CC56B-6A92-F843-A09B-F58F48671F97}"/>
    <dgm:cxn modelId="{823A939E-925A-FA41-A170-A1BE67618F71}" srcId="{B1C3733E-D570-E348-8175-F542802CB212}" destId="{B7BC3B08-D1D3-FA4F-881F-79A57E765160}" srcOrd="2" destOrd="0" parTransId="{DCEA2687-4CC3-F545-935F-92224BE0394B}" sibTransId="{D4945B10-B8E0-A248-BCB9-06C372713286}"/>
    <dgm:cxn modelId="{90AED3BC-D6B8-7243-A994-687D5A34C71B}" type="presOf" srcId="{D524120D-66DB-2547-977E-32B50DEFF393}" destId="{D914AD57-54A9-804D-9DFD-2CCAAD07F890}" srcOrd="1" destOrd="0" presId="urn:microsoft.com/office/officeart/2005/8/layout/pyramid3"/>
    <dgm:cxn modelId="{B1C78FFA-CDC6-6346-823C-9BA2FFD03403}" type="presOf" srcId="{D175BD31-1711-8A41-8479-5E5A5D3AF74E}" destId="{8568AC4E-8711-4D4F-9DD5-932533812DB9}" srcOrd="0" destOrd="0" presId="urn:microsoft.com/office/officeart/2005/8/layout/pyramid3"/>
    <dgm:cxn modelId="{52B9C1FC-CE3A-2A40-9888-B6128C0D215F}" type="presOf" srcId="{B7BC3B08-D1D3-FA4F-881F-79A57E765160}" destId="{534ECC61-1680-E341-AE94-5D4D12D29667}" srcOrd="0" destOrd="0" presId="urn:microsoft.com/office/officeart/2005/8/layout/pyramid3"/>
    <dgm:cxn modelId="{19A97427-46E6-1C47-900A-5A1AB1390781}" type="presParOf" srcId="{1EB9CDF0-8909-B64B-A7FF-BD141E7C833A}" destId="{679820C1-1BBA-814A-9E5F-67B1F531456A}" srcOrd="0" destOrd="0" presId="urn:microsoft.com/office/officeart/2005/8/layout/pyramid3"/>
    <dgm:cxn modelId="{F5A5DBEE-869C-2744-A931-7EECA613386F}" type="presParOf" srcId="{679820C1-1BBA-814A-9E5F-67B1F531456A}" destId="{8568AC4E-8711-4D4F-9DD5-932533812DB9}" srcOrd="0" destOrd="0" presId="urn:microsoft.com/office/officeart/2005/8/layout/pyramid3"/>
    <dgm:cxn modelId="{E88B9328-040D-3045-A471-42A768376A1E}" type="presParOf" srcId="{679820C1-1BBA-814A-9E5F-67B1F531456A}" destId="{9BF7EB57-E447-694D-A509-1B4A849DF1ED}" srcOrd="1" destOrd="0" presId="urn:microsoft.com/office/officeart/2005/8/layout/pyramid3"/>
    <dgm:cxn modelId="{8185DAED-86B2-7245-A8F7-42F4E256C30B}" type="presParOf" srcId="{1EB9CDF0-8909-B64B-A7FF-BD141E7C833A}" destId="{4EF80770-DE18-E44C-BE8E-A671A782E048}" srcOrd="1" destOrd="0" presId="urn:microsoft.com/office/officeart/2005/8/layout/pyramid3"/>
    <dgm:cxn modelId="{E2C94D0C-887E-4342-9B56-CBCB7BFDFACD}" type="presParOf" srcId="{4EF80770-DE18-E44C-BE8E-A671A782E048}" destId="{9F4D816B-AA3B-9F48-A1B9-9E7F86644D33}" srcOrd="0" destOrd="0" presId="urn:microsoft.com/office/officeart/2005/8/layout/pyramid3"/>
    <dgm:cxn modelId="{F28E91F7-33BF-C549-83FE-5E77BD3E56F7}" type="presParOf" srcId="{4EF80770-DE18-E44C-BE8E-A671A782E048}" destId="{D914AD57-54A9-804D-9DFD-2CCAAD07F890}" srcOrd="1" destOrd="0" presId="urn:microsoft.com/office/officeart/2005/8/layout/pyramid3"/>
    <dgm:cxn modelId="{127A7849-60AC-064E-9BD5-CF3D2E918964}" type="presParOf" srcId="{1EB9CDF0-8909-B64B-A7FF-BD141E7C833A}" destId="{1ACBCA03-F83F-5C49-ABC3-F4268CA9E881}" srcOrd="2" destOrd="0" presId="urn:microsoft.com/office/officeart/2005/8/layout/pyramid3"/>
    <dgm:cxn modelId="{D91BFE5F-8A1F-164D-AFC1-B20434198509}" type="presParOf" srcId="{1ACBCA03-F83F-5C49-ABC3-F4268CA9E881}" destId="{534ECC61-1680-E341-AE94-5D4D12D29667}" srcOrd="0" destOrd="0" presId="urn:microsoft.com/office/officeart/2005/8/layout/pyramid3"/>
    <dgm:cxn modelId="{3D818633-E35C-EC4D-9288-AACC6ACAC4FB}" type="presParOf" srcId="{1ACBCA03-F83F-5C49-ABC3-F4268CA9E881}" destId="{A2EC00F5-1A8B-5842-9EAF-0099934B1124}" srcOrd="1" destOrd="0" presId="urn:microsoft.com/office/officeart/2005/8/layout/pyramid3"/>
    <dgm:cxn modelId="{4A5E06FD-02A7-2640-BF1B-5BC871D6B11C}" type="presParOf" srcId="{1EB9CDF0-8909-B64B-A7FF-BD141E7C833A}" destId="{6BC43392-6A7C-6041-91F0-4D4B8BA91239}" srcOrd="3" destOrd="0" presId="urn:microsoft.com/office/officeart/2005/8/layout/pyramid3"/>
    <dgm:cxn modelId="{FE65F851-5BB6-1F4A-AD37-5D1AF39DCDE0}" type="presParOf" srcId="{6BC43392-6A7C-6041-91F0-4D4B8BA91239}" destId="{E52F3E81-66D4-9D44-9A7A-7BE9D878436D}" srcOrd="0" destOrd="0" presId="urn:microsoft.com/office/officeart/2005/8/layout/pyramid3"/>
    <dgm:cxn modelId="{2AAD658B-3743-A041-9C74-8CDDA641AD69}" type="presParOf" srcId="{6BC43392-6A7C-6041-91F0-4D4B8BA91239}" destId="{FE4C9EE8-1E65-9D42-9BD9-D44DD4CBB3F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C3733E-D570-E348-8175-F542802CB212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D175BD31-1711-8A41-8479-5E5A5D3AF74E}">
      <dgm:prSet phldrT="[Testo]"/>
      <dgm:spPr/>
      <dgm:t>
        <a:bodyPr/>
        <a:lstStyle/>
        <a:p>
          <a:r>
            <a:rPr lang="it-IT" b="1"/>
            <a:t>Life-style</a:t>
          </a:r>
        </a:p>
      </dgm:t>
    </dgm:pt>
    <dgm:pt modelId="{A7F12EB2-4D78-7543-BD53-E64BCD8EF277}" type="parTrans" cxnId="{98CF8B97-9A4E-F24D-95CF-140349D95893}">
      <dgm:prSet/>
      <dgm:spPr/>
      <dgm:t>
        <a:bodyPr/>
        <a:lstStyle/>
        <a:p>
          <a:endParaRPr lang="it-IT" b="1"/>
        </a:p>
      </dgm:t>
    </dgm:pt>
    <dgm:pt modelId="{7C8CC56B-6A92-F843-A09B-F58F48671F97}" type="sibTrans" cxnId="{98CF8B97-9A4E-F24D-95CF-140349D95893}">
      <dgm:prSet/>
      <dgm:spPr/>
      <dgm:t>
        <a:bodyPr/>
        <a:lstStyle/>
        <a:p>
          <a:endParaRPr lang="it-IT" b="1"/>
        </a:p>
      </dgm:t>
    </dgm:pt>
    <dgm:pt modelId="{D524120D-66DB-2547-977E-32B50DEFF393}">
      <dgm:prSet phldrT="[Testo]"/>
      <dgm:spPr/>
      <dgm:t>
        <a:bodyPr/>
        <a:lstStyle/>
        <a:p>
          <a:r>
            <a:rPr lang="it-IT" b="1" err="1"/>
            <a:t>Medications</a:t>
          </a:r>
          <a:endParaRPr lang="it-IT" b="1"/>
        </a:p>
      </dgm:t>
    </dgm:pt>
    <dgm:pt modelId="{CD92940F-357E-BB4C-B120-CE129B90EE3C}" type="parTrans" cxnId="{36D2188F-F34D-E34B-A987-DD825581BBE7}">
      <dgm:prSet/>
      <dgm:spPr/>
      <dgm:t>
        <a:bodyPr/>
        <a:lstStyle/>
        <a:p>
          <a:endParaRPr lang="it-IT" b="1"/>
        </a:p>
      </dgm:t>
    </dgm:pt>
    <dgm:pt modelId="{59722668-447E-C24C-B999-EB4B7B5F7BF4}" type="sibTrans" cxnId="{36D2188F-F34D-E34B-A987-DD825581BBE7}">
      <dgm:prSet/>
      <dgm:spPr/>
      <dgm:t>
        <a:bodyPr/>
        <a:lstStyle/>
        <a:p>
          <a:endParaRPr lang="it-IT" b="1"/>
        </a:p>
      </dgm:t>
    </dgm:pt>
    <dgm:pt modelId="{B7BC3B08-D1D3-FA4F-881F-79A57E765160}">
      <dgm:prSet phldrT="[Testo]"/>
      <dgm:spPr/>
      <dgm:t>
        <a:bodyPr/>
        <a:lstStyle/>
        <a:p>
          <a:r>
            <a:rPr lang="it-IT" b="1" err="1"/>
            <a:t>Procedures</a:t>
          </a:r>
          <a:endParaRPr lang="it-IT" b="1"/>
        </a:p>
      </dgm:t>
    </dgm:pt>
    <dgm:pt modelId="{DCEA2687-4CC3-F545-935F-92224BE0394B}" type="parTrans" cxnId="{823A939E-925A-FA41-A170-A1BE67618F71}">
      <dgm:prSet/>
      <dgm:spPr/>
      <dgm:t>
        <a:bodyPr/>
        <a:lstStyle/>
        <a:p>
          <a:endParaRPr lang="it-IT" b="1"/>
        </a:p>
      </dgm:t>
    </dgm:pt>
    <dgm:pt modelId="{D4945B10-B8E0-A248-BCB9-06C372713286}" type="sibTrans" cxnId="{823A939E-925A-FA41-A170-A1BE67618F71}">
      <dgm:prSet/>
      <dgm:spPr/>
      <dgm:t>
        <a:bodyPr/>
        <a:lstStyle/>
        <a:p>
          <a:endParaRPr lang="it-IT" b="1"/>
        </a:p>
      </dgm:t>
    </dgm:pt>
    <dgm:pt modelId="{DFA01E33-708F-6947-833A-D362BDF0711E}">
      <dgm:prSet phldrT="[Testo]"/>
      <dgm:spPr/>
      <dgm:t>
        <a:bodyPr/>
        <a:lstStyle/>
        <a:p>
          <a:r>
            <a:rPr lang="it-IT" b="1"/>
            <a:t>Re-</a:t>
          </a:r>
          <a:r>
            <a:rPr lang="it-IT" b="1" err="1"/>
            <a:t>habilitation</a:t>
          </a:r>
          <a:endParaRPr lang="it-IT" b="1"/>
        </a:p>
      </dgm:t>
    </dgm:pt>
    <dgm:pt modelId="{AC6887ED-3DE9-2C47-A8E5-C26A74D86540}" type="parTrans" cxnId="{DFAA986E-02EE-8941-8226-F8BB46EA06DE}">
      <dgm:prSet/>
      <dgm:spPr/>
      <dgm:t>
        <a:bodyPr/>
        <a:lstStyle/>
        <a:p>
          <a:endParaRPr lang="it-IT" b="1"/>
        </a:p>
      </dgm:t>
    </dgm:pt>
    <dgm:pt modelId="{34A6A2B7-AF12-0F46-BCBD-42C3AE68EE9C}" type="sibTrans" cxnId="{DFAA986E-02EE-8941-8226-F8BB46EA06DE}">
      <dgm:prSet/>
      <dgm:spPr/>
      <dgm:t>
        <a:bodyPr/>
        <a:lstStyle/>
        <a:p>
          <a:endParaRPr lang="it-IT" b="1"/>
        </a:p>
      </dgm:t>
    </dgm:pt>
    <dgm:pt modelId="{31CD1E10-785D-F447-8BA7-E92C1997A361}" type="pres">
      <dgm:prSet presAssocID="{B1C3733E-D570-E348-8175-F542802CB212}" presName="Name0" presStyleCnt="0">
        <dgm:presLayoutVars>
          <dgm:dir/>
          <dgm:animLvl val="lvl"/>
          <dgm:resizeHandles val="exact"/>
        </dgm:presLayoutVars>
      </dgm:prSet>
      <dgm:spPr/>
    </dgm:pt>
    <dgm:pt modelId="{070BF9BA-85DA-AC41-A647-C8B28120BB6F}" type="pres">
      <dgm:prSet presAssocID="{D175BD31-1711-8A41-8479-5E5A5D3AF74E}" presName="Name8" presStyleCnt="0"/>
      <dgm:spPr/>
    </dgm:pt>
    <dgm:pt modelId="{F701F8DA-1732-D84D-8008-17C36128C213}" type="pres">
      <dgm:prSet presAssocID="{D175BD31-1711-8A41-8479-5E5A5D3AF74E}" presName="level" presStyleLbl="node1" presStyleIdx="0" presStyleCnt="4">
        <dgm:presLayoutVars>
          <dgm:chMax val="1"/>
          <dgm:bulletEnabled val="1"/>
        </dgm:presLayoutVars>
      </dgm:prSet>
      <dgm:spPr/>
    </dgm:pt>
    <dgm:pt modelId="{923E327A-394E-BA44-97D2-FFF711056949}" type="pres">
      <dgm:prSet presAssocID="{D175BD31-1711-8A41-8479-5E5A5D3AF7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702CDF1-3B1B-804B-9166-B8E8FC9CC5A6}" type="pres">
      <dgm:prSet presAssocID="{D524120D-66DB-2547-977E-32B50DEFF393}" presName="Name8" presStyleCnt="0"/>
      <dgm:spPr/>
    </dgm:pt>
    <dgm:pt modelId="{4EE01FC0-4FDF-2D4D-BCF5-C2BE73195206}" type="pres">
      <dgm:prSet presAssocID="{D524120D-66DB-2547-977E-32B50DEFF393}" presName="level" presStyleLbl="node1" presStyleIdx="1" presStyleCnt="4">
        <dgm:presLayoutVars>
          <dgm:chMax val="1"/>
          <dgm:bulletEnabled val="1"/>
        </dgm:presLayoutVars>
      </dgm:prSet>
      <dgm:spPr/>
    </dgm:pt>
    <dgm:pt modelId="{AC1C2937-BD2B-7245-8FAC-E289B12C1DA5}" type="pres">
      <dgm:prSet presAssocID="{D524120D-66DB-2547-977E-32B50DEFF3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908CDC7-7BB7-144F-8816-00D91348AF89}" type="pres">
      <dgm:prSet presAssocID="{B7BC3B08-D1D3-FA4F-881F-79A57E765160}" presName="Name8" presStyleCnt="0"/>
      <dgm:spPr/>
    </dgm:pt>
    <dgm:pt modelId="{D7610542-ED8A-914A-927F-F8521D6E1922}" type="pres">
      <dgm:prSet presAssocID="{B7BC3B08-D1D3-FA4F-881F-79A57E765160}" presName="level" presStyleLbl="node1" presStyleIdx="2" presStyleCnt="4">
        <dgm:presLayoutVars>
          <dgm:chMax val="1"/>
          <dgm:bulletEnabled val="1"/>
        </dgm:presLayoutVars>
      </dgm:prSet>
      <dgm:spPr/>
    </dgm:pt>
    <dgm:pt modelId="{765DBCCF-DE66-4449-9313-A5AD717C3C8C}" type="pres">
      <dgm:prSet presAssocID="{B7BC3B08-D1D3-FA4F-881F-79A57E7651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4CBFA49-E9BB-9D4E-B0DF-10F8895BC0B6}" type="pres">
      <dgm:prSet presAssocID="{DFA01E33-708F-6947-833A-D362BDF0711E}" presName="Name8" presStyleCnt="0"/>
      <dgm:spPr/>
    </dgm:pt>
    <dgm:pt modelId="{AB2748A4-E510-9B4F-933A-40E7E7010E60}" type="pres">
      <dgm:prSet presAssocID="{DFA01E33-708F-6947-833A-D362BDF0711E}" presName="level" presStyleLbl="node1" presStyleIdx="3" presStyleCnt="4">
        <dgm:presLayoutVars>
          <dgm:chMax val="1"/>
          <dgm:bulletEnabled val="1"/>
        </dgm:presLayoutVars>
      </dgm:prSet>
      <dgm:spPr/>
    </dgm:pt>
    <dgm:pt modelId="{9F5E629E-573F-BC43-9269-CA78F5FFC342}" type="pres">
      <dgm:prSet presAssocID="{DFA01E33-708F-6947-833A-D362BDF0711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01A1C08-46B5-354E-8A98-A8D777CAADEE}" type="presOf" srcId="{D175BD31-1711-8A41-8479-5E5A5D3AF74E}" destId="{923E327A-394E-BA44-97D2-FFF711056949}" srcOrd="1" destOrd="0" presId="urn:microsoft.com/office/officeart/2005/8/layout/pyramid1"/>
    <dgm:cxn modelId="{46EEF715-C59E-2E4B-B064-1F1C5896BC61}" type="presOf" srcId="{B7BC3B08-D1D3-FA4F-881F-79A57E765160}" destId="{D7610542-ED8A-914A-927F-F8521D6E1922}" srcOrd="0" destOrd="0" presId="urn:microsoft.com/office/officeart/2005/8/layout/pyramid1"/>
    <dgm:cxn modelId="{AA678719-6C53-284B-837D-2C038F74FE9C}" type="presOf" srcId="{B1C3733E-D570-E348-8175-F542802CB212}" destId="{31CD1E10-785D-F447-8BA7-E92C1997A361}" srcOrd="0" destOrd="0" presId="urn:microsoft.com/office/officeart/2005/8/layout/pyramid1"/>
    <dgm:cxn modelId="{42092F23-B529-F148-AF3B-EC9CFD8890DF}" type="presOf" srcId="{DFA01E33-708F-6947-833A-D362BDF0711E}" destId="{9F5E629E-573F-BC43-9269-CA78F5FFC342}" srcOrd="1" destOrd="0" presId="urn:microsoft.com/office/officeart/2005/8/layout/pyramid1"/>
    <dgm:cxn modelId="{DFAA986E-02EE-8941-8226-F8BB46EA06DE}" srcId="{B1C3733E-D570-E348-8175-F542802CB212}" destId="{DFA01E33-708F-6947-833A-D362BDF0711E}" srcOrd="3" destOrd="0" parTransId="{AC6887ED-3DE9-2C47-A8E5-C26A74D86540}" sibTransId="{34A6A2B7-AF12-0F46-BCBD-42C3AE68EE9C}"/>
    <dgm:cxn modelId="{35C8E46E-75EB-6544-A395-49CFEA47F6DB}" type="presOf" srcId="{DFA01E33-708F-6947-833A-D362BDF0711E}" destId="{AB2748A4-E510-9B4F-933A-40E7E7010E60}" srcOrd="0" destOrd="0" presId="urn:microsoft.com/office/officeart/2005/8/layout/pyramid1"/>
    <dgm:cxn modelId="{2FC2BF79-4E74-CD4C-BC60-0369D72DCDCB}" type="presOf" srcId="{D524120D-66DB-2547-977E-32B50DEFF393}" destId="{4EE01FC0-4FDF-2D4D-BCF5-C2BE73195206}" srcOrd="0" destOrd="0" presId="urn:microsoft.com/office/officeart/2005/8/layout/pyramid1"/>
    <dgm:cxn modelId="{36D2188F-F34D-E34B-A987-DD825581BBE7}" srcId="{B1C3733E-D570-E348-8175-F542802CB212}" destId="{D524120D-66DB-2547-977E-32B50DEFF393}" srcOrd="1" destOrd="0" parTransId="{CD92940F-357E-BB4C-B120-CE129B90EE3C}" sibTransId="{59722668-447E-C24C-B999-EB4B7B5F7BF4}"/>
    <dgm:cxn modelId="{98CF8B97-9A4E-F24D-95CF-140349D95893}" srcId="{B1C3733E-D570-E348-8175-F542802CB212}" destId="{D175BD31-1711-8A41-8479-5E5A5D3AF74E}" srcOrd="0" destOrd="0" parTransId="{A7F12EB2-4D78-7543-BD53-E64BCD8EF277}" sibTransId="{7C8CC56B-6A92-F843-A09B-F58F48671F97}"/>
    <dgm:cxn modelId="{823A939E-925A-FA41-A170-A1BE67618F71}" srcId="{B1C3733E-D570-E348-8175-F542802CB212}" destId="{B7BC3B08-D1D3-FA4F-881F-79A57E765160}" srcOrd="2" destOrd="0" parTransId="{DCEA2687-4CC3-F545-935F-92224BE0394B}" sibTransId="{D4945B10-B8E0-A248-BCB9-06C372713286}"/>
    <dgm:cxn modelId="{87895AC0-50EA-1A4F-927E-6C9B890DC72B}" type="presOf" srcId="{D175BD31-1711-8A41-8479-5E5A5D3AF74E}" destId="{F701F8DA-1732-D84D-8008-17C36128C213}" srcOrd="0" destOrd="0" presId="urn:microsoft.com/office/officeart/2005/8/layout/pyramid1"/>
    <dgm:cxn modelId="{49F181DC-082A-084B-8654-F4C75D08BE21}" type="presOf" srcId="{D524120D-66DB-2547-977E-32B50DEFF393}" destId="{AC1C2937-BD2B-7245-8FAC-E289B12C1DA5}" srcOrd="1" destOrd="0" presId="urn:microsoft.com/office/officeart/2005/8/layout/pyramid1"/>
    <dgm:cxn modelId="{42BBB6E1-8784-D147-BA23-8D3E307143CF}" type="presOf" srcId="{B7BC3B08-D1D3-FA4F-881F-79A57E765160}" destId="{765DBCCF-DE66-4449-9313-A5AD717C3C8C}" srcOrd="1" destOrd="0" presId="urn:microsoft.com/office/officeart/2005/8/layout/pyramid1"/>
    <dgm:cxn modelId="{3EB1159A-B6B3-0349-BD25-0530724ECC85}" type="presParOf" srcId="{31CD1E10-785D-F447-8BA7-E92C1997A361}" destId="{070BF9BA-85DA-AC41-A647-C8B28120BB6F}" srcOrd="0" destOrd="0" presId="urn:microsoft.com/office/officeart/2005/8/layout/pyramid1"/>
    <dgm:cxn modelId="{D6417488-290D-DA4E-A3EA-7E8B4FDEEE5E}" type="presParOf" srcId="{070BF9BA-85DA-AC41-A647-C8B28120BB6F}" destId="{F701F8DA-1732-D84D-8008-17C36128C213}" srcOrd="0" destOrd="0" presId="urn:microsoft.com/office/officeart/2005/8/layout/pyramid1"/>
    <dgm:cxn modelId="{C8F063E8-CAFF-184D-9C0F-D21ECDBC1626}" type="presParOf" srcId="{070BF9BA-85DA-AC41-A647-C8B28120BB6F}" destId="{923E327A-394E-BA44-97D2-FFF711056949}" srcOrd="1" destOrd="0" presId="urn:microsoft.com/office/officeart/2005/8/layout/pyramid1"/>
    <dgm:cxn modelId="{839175CE-45CB-4F4A-8056-742327B32315}" type="presParOf" srcId="{31CD1E10-785D-F447-8BA7-E92C1997A361}" destId="{2702CDF1-3B1B-804B-9166-B8E8FC9CC5A6}" srcOrd="1" destOrd="0" presId="urn:microsoft.com/office/officeart/2005/8/layout/pyramid1"/>
    <dgm:cxn modelId="{D7FC3F76-5A51-9145-A91A-91AA53406348}" type="presParOf" srcId="{2702CDF1-3B1B-804B-9166-B8E8FC9CC5A6}" destId="{4EE01FC0-4FDF-2D4D-BCF5-C2BE73195206}" srcOrd="0" destOrd="0" presId="urn:microsoft.com/office/officeart/2005/8/layout/pyramid1"/>
    <dgm:cxn modelId="{66FC360A-2BBA-394B-8751-3FCF3A8355A4}" type="presParOf" srcId="{2702CDF1-3B1B-804B-9166-B8E8FC9CC5A6}" destId="{AC1C2937-BD2B-7245-8FAC-E289B12C1DA5}" srcOrd="1" destOrd="0" presId="urn:microsoft.com/office/officeart/2005/8/layout/pyramid1"/>
    <dgm:cxn modelId="{3947FAA2-DF21-3141-BB84-4F35794DC8C6}" type="presParOf" srcId="{31CD1E10-785D-F447-8BA7-E92C1997A361}" destId="{1908CDC7-7BB7-144F-8816-00D91348AF89}" srcOrd="2" destOrd="0" presId="urn:microsoft.com/office/officeart/2005/8/layout/pyramid1"/>
    <dgm:cxn modelId="{B811D215-9D92-C144-B3BC-0226AE6A9660}" type="presParOf" srcId="{1908CDC7-7BB7-144F-8816-00D91348AF89}" destId="{D7610542-ED8A-914A-927F-F8521D6E1922}" srcOrd="0" destOrd="0" presId="urn:microsoft.com/office/officeart/2005/8/layout/pyramid1"/>
    <dgm:cxn modelId="{7B523291-3DEE-9342-B69A-76E06153ED41}" type="presParOf" srcId="{1908CDC7-7BB7-144F-8816-00D91348AF89}" destId="{765DBCCF-DE66-4449-9313-A5AD717C3C8C}" srcOrd="1" destOrd="0" presId="urn:microsoft.com/office/officeart/2005/8/layout/pyramid1"/>
    <dgm:cxn modelId="{8CB748E6-E66C-F340-AFFD-EE8D474F736E}" type="presParOf" srcId="{31CD1E10-785D-F447-8BA7-E92C1997A361}" destId="{D4CBFA49-E9BB-9D4E-B0DF-10F8895BC0B6}" srcOrd="3" destOrd="0" presId="urn:microsoft.com/office/officeart/2005/8/layout/pyramid1"/>
    <dgm:cxn modelId="{ABFEC41B-1657-6349-B69F-4C6BE8B7C2F3}" type="presParOf" srcId="{D4CBFA49-E9BB-9D4E-B0DF-10F8895BC0B6}" destId="{AB2748A4-E510-9B4F-933A-40E7E7010E60}" srcOrd="0" destOrd="0" presId="urn:microsoft.com/office/officeart/2005/8/layout/pyramid1"/>
    <dgm:cxn modelId="{ACC0D6B9-5C1F-824B-9BDE-E55D0308DE35}" type="presParOf" srcId="{D4CBFA49-E9BB-9D4E-B0DF-10F8895BC0B6}" destId="{9F5E629E-573F-BC43-9269-CA78F5FFC34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C3733E-D570-E348-8175-F542802CB212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D175BD31-1711-8A41-8479-5E5A5D3AF74E}">
      <dgm:prSet phldrT="[Testo]" custT="1"/>
      <dgm:spPr/>
      <dgm:t>
        <a:bodyPr/>
        <a:lstStyle/>
        <a:p>
          <a:r>
            <a:rPr lang="it-IT" sz="1100" b="1"/>
            <a:t>Life-style</a:t>
          </a:r>
        </a:p>
      </dgm:t>
    </dgm:pt>
    <dgm:pt modelId="{A7F12EB2-4D78-7543-BD53-E64BCD8EF277}" type="parTrans" cxnId="{98CF8B97-9A4E-F24D-95CF-140349D95893}">
      <dgm:prSet/>
      <dgm:spPr/>
      <dgm:t>
        <a:bodyPr/>
        <a:lstStyle/>
        <a:p>
          <a:endParaRPr lang="it-IT" b="1"/>
        </a:p>
      </dgm:t>
    </dgm:pt>
    <dgm:pt modelId="{7C8CC56B-6A92-F843-A09B-F58F48671F97}" type="sibTrans" cxnId="{98CF8B97-9A4E-F24D-95CF-140349D95893}">
      <dgm:prSet/>
      <dgm:spPr/>
      <dgm:t>
        <a:bodyPr/>
        <a:lstStyle/>
        <a:p>
          <a:endParaRPr lang="it-IT" b="1"/>
        </a:p>
      </dgm:t>
    </dgm:pt>
    <dgm:pt modelId="{D524120D-66DB-2547-977E-32B50DEFF393}">
      <dgm:prSet phldrT="[Testo]" custT="1"/>
      <dgm:spPr/>
      <dgm:t>
        <a:bodyPr/>
        <a:lstStyle/>
        <a:p>
          <a:r>
            <a:rPr lang="it-IT" sz="1100" b="1" err="1"/>
            <a:t>Medications</a:t>
          </a:r>
          <a:endParaRPr lang="it-IT" sz="900" b="1"/>
        </a:p>
      </dgm:t>
    </dgm:pt>
    <dgm:pt modelId="{CD92940F-357E-BB4C-B120-CE129B90EE3C}" type="parTrans" cxnId="{36D2188F-F34D-E34B-A987-DD825581BBE7}">
      <dgm:prSet/>
      <dgm:spPr/>
      <dgm:t>
        <a:bodyPr/>
        <a:lstStyle/>
        <a:p>
          <a:endParaRPr lang="it-IT" b="1"/>
        </a:p>
      </dgm:t>
    </dgm:pt>
    <dgm:pt modelId="{59722668-447E-C24C-B999-EB4B7B5F7BF4}" type="sibTrans" cxnId="{36D2188F-F34D-E34B-A987-DD825581BBE7}">
      <dgm:prSet/>
      <dgm:spPr/>
      <dgm:t>
        <a:bodyPr/>
        <a:lstStyle/>
        <a:p>
          <a:endParaRPr lang="it-IT" b="1"/>
        </a:p>
      </dgm:t>
    </dgm:pt>
    <dgm:pt modelId="{B7BC3B08-D1D3-FA4F-881F-79A57E765160}">
      <dgm:prSet phldrT="[Testo]" custT="1"/>
      <dgm:spPr/>
      <dgm:t>
        <a:bodyPr/>
        <a:lstStyle/>
        <a:p>
          <a:r>
            <a:rPr lang="it-IT" sz="1100" b="1" err="1"/>
            <a:t>Procedures</a:t>
          </a:r>
          <a:endParaRPr lang="it-IT" sz="1100" b="1"/>
        </a:p>
      </dgm:t>
    </dgm:pt>
    <dgm:pt modelId="{DCEA2687-4CC3-F545-935F-92224BE0394B}" type="parTrans" cxnId="{823A939E-925A-FA41-A170-A1BE67618F71}">
      <dgm:prSet/>
      <dgm:spPr/>
      <dgm:t>
        <a:bodyPr/>
        <a:lstStyle/>
        <a:p>
          <a:endParaRPr lang="it-IT" b="1"/>
        </a:p>
      </dgm:t>
    </dgm:pt>
    <dgm:pt modelId="{D4945B10-B8E0-A248-BCB9-06C372713286}" type="sibTrans" cxnId="{823A939E-925A-FA41-A170-A1BE67618F71}">
      <dgm:prSet/>
      <dgm:spPr/>
      <dgm:t>
        <a:bodyPr/>
        <a:lstStyle/>
        <a:p>
          <a:endParaRPr lang="it-IT" b="1"/>
        </a:p>
      </dgm:t>
    </dgm:pt>
    <dgm:pt modelId="{DFA01E33-708F-6947-833A-D362BDF0711E}">
      <dgm:prSet phldrT="[Testo]" custT="1"/>
      <dgm:spPr/>
      <dgm:t>
        <a:bodyPr/>
        <a:lstStyle/>
        <a:p>
          <a:r>
            <a:rPr lang="it-IT" sz="1100" b="1"/>
            <a:t>Re-</a:t>
          </a:r>
          <a:r>
            <a:rPr lang="it-IT" sz="1100" b="1" err="1"/>
            <a:t>habilitation</a:t>
          </a:r>
          <a:endParaRPr lang="it-IT" sz="1100" b="1"/>
        </a:p>
      </dgm:t>
    </dgm:pt>
    <dgm:pt modelId="{AC6887ED-3DE9-2C47-A8E5-C26A74D86540}" type="parTrans" cxnId="{DFAA986E-02EE-8941-8226-F8BB46EA06DE}">
      <dgm:prSet/>
      <dgm:spPr/>
      <dgm:t>
        <a:bodyPr/>
        <a:lstStyle/>
        <a:p>
          <a:endParaRPr lang="it-IT" b="1"/>
        </a:p>
      </dgm:t>
    </dgm:pt>
    <dgm:pt modelId="{34A6A2B7-AF12-0F46-BCBD-42C3AE68EE9C}" type="sibTrans" cxnId="{DFAA986E-02EE-8941-8226-F8BB46EA06DE}">
      <dgm:prSet/>
      <dgm:spPr/>
      <dgm:t>
        <a:bodyPr/>
        <a:lstStyle/>
        <a:p>
          <a:endParaRPr lang="it-IT" b="1"/>
        </a:p>
      </dgm:t>
    </dgm:pt>
    <dgm:pt modelId="{1EB9CDF0-8909-B64B-A7FF-BD141E7C833A}" type="pres">
      <dgm:prSet presAssocID="{B1C3733E-D570-E348-8175-F542802CB212}" presName="Name0" presStyleCnt="0">
        <dgm:presLayoutVars>
          <dgm:dir/>
          <dgm:animLvl val="lvl"/>
          <dgm:resizeHandles val="exact"/>
        </dgm:presLayoutVars>
      </dgm:prSet>
      <dgm:spPr/>
    </dgm:pt>
    <dgm:pt modelId="{679820C1-1BBA-814A-9E5F-67B1F531456A}" type="pres">
      <dgm:prSet presAssocID="{D175BD31-1711-8A41-8479-5E5A5D3AF74E}" presName="Name8" presStyleCnt="0"/>
      <dgm:spPr/>
    </dgm:pt>
    <dgm:pt modelId="{8568AC4E-8711-4D4F-9DD5-932533812DB9}" type="pres">
      <dgm:prSet presAssocID="{D175BD31-1711-8A41-8479-5E5A5D3AF74E}" presName="level" presStyleLbl="node1" presStyleIdx="0" presStyleCnt="4">
        <dgm:presLayoutVars>
          <dgm:chMax val="1"/>
          <dgm:bulletEnabled val="1"/>
        </dgm:presLayoutVars>
      </dgm:prSet>
      <dgm:spPr/>
    </dgm:pt>
    <dgm:pt modelId="{9BF7EB57-E447-694D-A509-1B4A849DF1ED}" type="pres">
      <dgm:prSet presAssocID="{D175BD31-1711-8A41-8479-5E5A5D3AF7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EF80770-DE18-E44C-BE8E-A671A782E048}" type="pres">
      <dgm:prSet presAssocID="{D524120D-66DB-2547-977E-32B50DEFF393}" presName="Name8" presStyleCnt="0"/>
      <dgm:spPr/>
    </dgm:pt>
    <dgm:pt modelId="{9F4D816B-AA3B-9F48-A1B9-9E7F86644D33}" type="pres">
      <dgm:prSet presAssocID="{D524120D-66DB-2547-977E-32B50DEFF393}" presName="level" presStyleLbl="node1" presStyleIdx="1" presStyleCnt="4">
        <dgm:presLayoutVars>
          <dgm:chMax val="1"/>
          <dgm:bulletEnabled val="1"/>
        </dgm:presLayoutVars>
      </dgm:prSet>
      <dgm:spPr/>
    </dgm:pt>
    <dgm:pt modelId="{D914AD57-54A9-804D-9DFD-2CCAAD07F890}" type="pres">
      <dgm:prSet presAssocID="{D524120D-66DB-2547-977E-32B50DEFF3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CBCA03-F83F-5C49-ABC3-F4268CA9E881}" type="pres">
      <dgm:prSet presAssocID="{B7BC3B08-D1D3-FA4F-881F-79A57E765160}" presName="Name8" presStyleCnt="0"/>
      <dgm:spPr/>
    </dgm:pt>
    <dgm:pt modelId="{534ECC61-1680-E341-AE94-5D4D12D29667}" type="pres">
      <dgm:prSet presAssocID="{B7BC3B08-D1D3-FA4F-881F-79A57E765160}" presName="level" presStyleLbl="node1" presStyleIdx="2" presStyleCnt="4">
        <dgm:presLayoutVars>
          <dgm:chMax val="1"/>
          <dgm:bulletEnabled val="1"/>
        </dgm:presLayoutVars>
      </dgm:prSet>
      <dgm:spPr/>
    </dgm:pt>
    <dgm:pt modelId="{A2EC00F5-1A8B-5842-9EAF-0099934B1124}" type="pres">
      <dgm:prSet presAssocID="{B7BC3B08-D1D3-FA4F-881F-79A57E7651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C43392-6A7C-6041-91F0-4D4B8BA91239}" type="pres">
      <dgm:prSet presAssocID="{DFA01E33-708F-6947-833A-D362BDF0711E}" presName="Name8" presStyleCnt="0"/>
      <dgm:spPr/>
    </dgm:pt>
    <dgm:pt modelId="{E52F3E81-66D4-9D44-9A7A-7BE9D878436D}" type="pres">
      <dgm:prSet presAssocID="{DFA01E33-708F-6947-833A-D362BDF0711E}" presName="level" presStyleLbl="node1" presStyleIdx="3" presStyleCnt="4">
        <dgm:presLayoutVars>
          <dgm:chMax val="1"/>
          <dgm:bulletEnabled val="1"/>
        </dgm:presLayoutVars>
      </dgm:prSet>
      <dgm:spPr/>
    </dgm:pt>
    <dgm:pt modelId="{FE4C9EE8-1E65-9D42-9BD9-D44DD4CBB3FB}" type="pres">
      <dgm:prSet presAssocID="{DFA01E33-708F-6947-833A-D362BDF0711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D8C3E03-D72A-1B44-AAC4-7716F7610407}" type="presOf" srcId="{D524120D-66DB-2547-977E-32B50DEFF393}" destId="{9F4D816B-AA3B-9F48-A1B9-9E7F86644D33}" srcOrd="0" destOrd="0" presId="urn:microsoft.com/office/officeart/2005/8/layout/pyramid3"/>
    <dgm:cxn modelId="{2D88795B-8D6B-5A42-A020-20D1605B8839}" type="presOf" srcId="{B7BC3B08-D1D3-FA4F-881F-79A57E765160}" destId="{A2EC00F5-1A8B-5842-9EAF-0099934B1124}" srcOrd="1" destOrd="0" presId="urn:microsoft.com/office/officeart/2005/8/layout/pyramid3"/>
    <dgm:cxn modelId="{0F5A3A44-2023-5A43-9425-ACF93C5A711C}" type="presOf" srcId="{D175BD31-1711-8A41-8479-5E5A5D3AF74E}" destId="{9BF7EB57-E447-694D-A509-1B4A849DF1ED}" srcOrd="1" destOrd="0" presId="urn:microsoft.com/office/officeart/2005/8/layout/pyramid3"/>
    <dgm:cxn modelId="{4A29E747-53F8-974A-868F-85F367C03A45}" type="presOf" srcId="{B1C3733E-D570-E348-8175-F542802CB212}" destId="{1EB9CDF0-8909-B64B-A7FF-BD141E7C833A}" srcOrd="0" destOrd="0" presId="urn:microsoft.com/office/officeart/2005/8/layout/pyramid3"/>
    <dgm:cxn modelId="{DFAA986E-02EE-8941-8226-F8BB46EA06DE}" srcId="{B1C3733E-D570-E348-8175-F542802CB212}" destId="{DFA01E33-708F-6947-833A-D362BDF0711E}" srcOrd="3" destOrd="0" parTransId="{AC6887ED-3DE9-2C47-A8E5-C26A74D86540}" sibTransId="{34A6A2B7-AF12-0F46-BCBD-42C3AE68EE9C}"/>
    <dgm:cxn modelId="{033FC486-B3D5-D345-A95E-658A959C9BB6}" type="presOf" srcId="{DFA01E33-708F-6947-833A-D362BDF0711E}" destId="{FE4C9EE8-1E65-9D42-9BD9-D44DD4CBB3FB}" srcOrd="1" destOrd="0" presId="urn:microsoft.com/office/officeart/2005/8/layout/pyramid3"/>
    <dgm:cxn modelId="{01F9E189-EBDA-764C-9E5C-3DF642E53C1A}" type="presOf" srcId="{DFA01E33-708F-6947-833A-D362BDF0711E}" destId="{E52F3E81-66D4-9D44-9A7A-7BE9D878436D}" srcOrd="0" destOrd="0" presId="urn:microsoft.com/office/officeart/2005/8/layout/pyramid3"/>
    <dgm:cxn modelId="{36D2188F-F34D-E34B-A987-DD825581BBE7}" srcId="{B1C3733E-D570-E348-8175-F542802CB212}" destId="{D524120D-66DB-2547-977E-32B50DEFF393}" srcOrd="1" destOrd="0" parTransId="{CD92940F-357E-BB4C-B120-CE129B90EE3C}" sibTransId="{59722668-447E-C24C-B999-EB4B7B5F7BF4}"/>
    <dgm:cxn modelId="{98CF8B97-9A4E-F24D-95CF-140349D95893}" srcId="{B1C3733E-D570-E348-8175-F542802CB212}" destId="{D175BD31-1711-8A41-8479-5E5A5D3AF74E}" srcOrd="0" destOrd="0" parTransId="{A7F12EB2-4D78-7543-BD53-E64BCD8EF277}" sibTransId="{7C8CC56B-6A92-F843-A09B-F58F48671F97}"/>
    <dgm:cxn modelId="{823A939E-925A-FA41-A170-A1BE67618F71}" srcId="{B1C3733E-D570-E348-8175-F542802CB212}" destId="{B7BC3B08-D1D3-FA4F-881F-79A57E765160}" srcOrd="2" destOrd="0" parTransId="{DCEA2687-4CC3-F545-935F-92224BE0394B}" sibTransId="{D4945B10-B8E0-A248-BCB9-06C372713286}"/>
    <dgm:cxn modelId="{90AED3BC-D6B8-7243-A994-687D5A34C71B}" type="presOf" srcId="{D524120D-66DB-2547-977E-32B50DEFF393}" destId="{D914AD57-54A9-804D-9DFD-2CCAAD07F890}" srcOrd="1" destOrd="0" presId="urn:microsoft.com/office/officeart/2005/8/layout/pyramid3"/>
    <dgm:cxn modelId="{B1C78FFA-CDC6-6346-823C-9BA2FFD03403}" type="presOf" srcId="{D175BD31-1711-8A41-8479-5E5A5D3AF74E}" destId="{8568AC4E-8711-4D4F-9DD5-932533812DB9}" srcOrd="0" destOrd="0" presId="urn:microsoft.com/office/officeart/2005/8/layout/pyramid3"/>
    <dgm:cxn modelId="{52B9C1FC-CE3A-2A40-9888-B6128C0D215F}" type="presOf" srcId="{B7BC3B08-D1D3-FA4F-881F-79A57E765160}" destId="{534ECC61-1680-E341-AE94-5D4D12D29667}" srcOrd="0" destOrd="0" presId="urn:microsoft.com/office/officeart/2005/8/layout/pyramid3"/>
    <dgm:cxn modelId="{19A97427-46E6-1C47-900A-5A1AB1390781}" type="presParOf" srcId="{1EB9CDF0-8909-B64B-A7FF-BD141E7C833A}" destId="{679820C1-1BBA-814A-9E5F-67B1F531456A}" srcOrd="0" destOrd="0" presId="urn:microsoft.com/office/officeart/2005/8/layout/pyramid3"/>
    <dgm:cxn modelId="{F5A5DBEE-869C-2744-A931-7EECA613386F}" type="presParOf" srcId="{679820C1-1BBA-814A-9E5F-67B1F531456A}" destId="{8568AC4E-8711-4D4F-9DD5-932533812DB9}" srcOrd="0" destOrd="0" presId="urn:microsoft.com/office/officeart/2005/8/layout/pyramid3"/>
    <dgm:cxn modelId="{E88B9328-040D-3045-A471-42A768376A1E}" type="presParOf" srcId="{679820C1-1BBA-814A-9E5F-67B1F531456A}" destId="{9BF7EB57-E447-694D-A509-1B4A849DF1ED}" srcOrd="1" destOrd="0" presId="urn:microsoft.com/office/officeart/2005/8/layout/pyramid3"/>
    <dgm:cxn modelId="{8185DAED-86B2-7245-A8F7-42F4E256C30B}" type="presParOf" srcId="{1EB9CDF0-8909-B64B-A7FF-BD141E7C833A}" destId="{4EF80770-DE18-E44C-BE8E-A671A782E048}" srcOrd="1" destOrd="0" presId="urn:microsoft.com/office/officeart/2005/8/layout/pyramid3"/>
    <dgm:cxn modelId="{E2C94D0C-887E-4342-9B56-CBCB7BFDFACD}" type="presParOf" srcId="{4EF80770-DE18-E44C-BE8E-A671A782E048}" destId="{9F4D816B-AA3B-9F48-A1B9-9E7F86644D33}" srcOrd="0" destOrd="0" presId="urn:microsoft.com/office/officeart/2005/8/layout/pyramid3"/>
    <dgm:cxn modelId="{F28E91F7-33BF-C549-83FE-5E77BD3E56F7}" type="presParOf" srcId="{4EF80770-DE18-E44C-BE8E-A671A782E048}" destId="{D914AD57-54A9-804D-9DFD-2CCAAD07F890}" srcOrd="1" destOrd="0" presId="urn:microsoft.com/office/officeart/2005/8/layout/pyramid3"/>
    <dgm:cxn modelId="{127A7849-60AC-064E-9BD5-CF3D2E918964}" type="presParOf" srcId="{1EB9CDF0-8909-B64B-A7FF-BD141E7C833A}" destId="{1ACBCA03-F83F-5C49-ABC3-F4268CA9E881}" srcOrd="2" destOrd="0" presId="urn:microsoft.com/office/officeart/2005/8/layout/pyramid3"/>
    <dgm:cxn modelId="{D91BFE5F-8A1F-164D-AFC1-B20434198509}" type="presParOf" srcId="{1ACBCA03-F83F-5C49-ABC3-F4268CA9E881}" destId="{534ECC61-1680-E341-AE94-5D4D12D29667}" srcOrd="0" destOrd="0" presId="urn:microsoft.com/office/officeart/2005/8/layout/pyramid3"/>
    <dgm:cxn modelId="{3D818633-E35C-EC4D-9288-AACC6ACAC4FB}" type="presParOf" srcId="{1ACBCA03-F83F-5C49-ABC3-F4268CA9E881}" destId="{A2EC00F5-1A8B-5842-9EAF-0099934B1124}" srcOrd="1" destOrd="0" presId="urn:microsoft.com/office/officeart/2005/8/layout/pyramid3"/>
    <dgm:cxn modelId="{4A5E06FD-02A7-2640-BF1B-5BC871D6B11C}" type="presParOf" srcId="{1EB9CDF0-8909-B64B-A7FF-BD141E7C833A}" destId="{6BC43392-6A7C-6041-91F0-4D4B8BA91239}" srcOrd="3" destOrd="0" presId="urn:microsoft.com/office/officeart/2005/8/layout/pyramid3"/>
    <dgm:cxn modelId="{FE65F851-5BB6-1F4A-AD37-5D1AF39DCDE0}" type="presParOf" srcId="{6BC43392-6A7C-6041-91F0-4D4B8BA91239}" destId="{E52F3E81-66D4-9D44-9A7A-7BE9D878436D}" srcOrd="0" destOrd="0" presId="urn:microsoft.com/office/officeart/2005/8/layout/pyramid3"/>
    <dgm:cxn modelId="{2AAD658B-3743-A041-9C74-8CDDA641AD69}" type="presParOf" srcId="{6BC43392-6A7C-6041-91F0-4D4B8BA91239}" destId="{FE4C9EE8-1E65-9D42-9BD9-D44DD4CBB3F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C3733E-D570-E348-8175-F542802CB212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D175BD31-1711-8A41-8479-5E5A5D3AF74E}">
      <dgm:prSet phldrT="[Testo]" custT="1"/>
      <dgm:spPr/>
      <dgm:t>
        <a:bodyPr/>
        <a:lstStyle/>
        <a:p>
          <a:r>
            <a:rPr lang="it-IT" sz="1100" b="1"/>
            <a:t>Life-style</a:t>
          </a:r>
        </a:p>
      </dgm:t>
    </dgm:pt>
    <dgm:pt modelId="{A7F12EB2-4D78-7543-BD53-E64BCD8EF277}" type="parTrans" cxnId="{98CF8B97-9A4E-F24D-95CF-140349D95893}">
      <dgm:prSet/>
      <dgm:spPr/>
      <dgm:t>
        <a:bodyPr/>
        <a:lstStyle/>
        <a:p>
          <a:endParaRPr lang="it-IT" b="1"/>
        </a:p>
      </dgm:t>
    </dgm:pt>
    <dgm:pt modelId="{7C8CC56B-6A92-F843-A09B-F58F48671F97}" type="sibTrans" cxnId="{98CF8B97-9A4E-F24D-95CF-140349D95893}">
      <dgm:prSet/>
      <dgm:spPr/>
      <dgm:t>
        <a:bodyPr/>
        <a:lstStyle/>
        <a:p>
          <a:endParaRPr lang="it-IT" b="1"/>
        </a:p>
      </dgm:t>
    </dgm:pt>
    <dgm:pt modelId="{D524120D-66DB-2547-977E-32B50DEFF393}">
      <dgm:prSet phldrT="[Testo]" custT="1"/>
      <dgm:spPr/>
      <dgm:t>
        <a:bodyPr/>
        <a:lstStyle/>
        <a:p>
          <a:r>
            <a:rPr lang="it-IT" sz="1100" b="1" err="1"/>
            <a:t>Medications</a:t>
          </a:r>
          <a:endParaRPr lang="it-IT" sz="1100" b="1"/>
        </a:p>
      </dgm:t>
    </dgm:pt>
    <dgm:pt modelId="{CD92940F-357E-BB4C-B120-CE129B90EE3C}" type="parTrans" cxnId="{36D2188F-F34D-E34B-A987-DD825581BBE7}">
      <dgm:prSet/>
      <dgm:spPr/>
      <dgm:t>
        <a:bodyPr/>
        <a:lstStyle/>
        <a:p>
          <a:endParaRPr lang="it-IT" b="1"/>
        </a:p>
      </dgm:t>
    </dgm:pt>
    <dgm:pt modelId="{59722668-447E-C24C-B999-EB4B7B5F7BF4}" type="sibTrans" cxnId="{36D2188F-F34D-E34B-A987-DD825581BBE7}">
      <dgm:prSet/>
      <dgm:spPr/>
      <dgm:t>
        <a:bodyPr/>
        <a:lstStyle/>
        <a:p>
          <a:endParaRPr lang="it-IT" b="1"/>
        </a:p>
      </dgm:t>
    </dgm:pt>
    <dgm:pt modelId="{B7BC3B08-D1D3-FA4F-881F-79A57E765160}">
      <dgm:prSet phldrT="[Testo]" custT="1"/>
      <dgm:spPr/>
      <dgm:t>
        <a:bodyPr/>
        <a:lstStyle/>
        <a:p>
          <a:r>
            <a:rPr lang="it-IT" sz="1100" b="1" err="1"/>
            <a:t>Procedures</a:t>
          </a:r>
          <a:endParaRPr lang="it-IT" sz="1100" b="1"/>
        </a:p>
      </dgm:t>
    </dgm:pt>
    <dgm:pt modelId="{DCEA2687-4CC3-F545-935F-92224BE0394B}" type="parTrans" cxnId="{823A939E-925A-FA41-A170-A1BE67618F71}">
      <dgm:prSet/>
      <dgm:spPr/>
      <dgm:t>
        <a:bodyPr/>
        <a:lstStyle/>
        <a:p>
          <a:endParaRPr lang="it-IT" b="1"/>
        </a:p>
      </dgm:t>
    </dgm:pt>
    <dgm:pt modelId="{D4945B10-B8E0-A248-BCB9-06C372713286}" type="sibTrans" cxnId="{823A939E-925A-FA41-A170-A1BE67618F71}">
      <dgm:prSet/>
      <dgm:spPr/>
      <dgm:t>
        <a:bodyPr/>
        <a:lstStyle/>
        <a:p>
          <a:endParaRPr lang="it-IT" b="1"/>
        </a:p>
      </dgm:t>
    </dgm:pt>
    <dgm:pt modelId="{DFA01E33-708F-6947-833A-D362BDF0711E}">
      <dgm:prSet phldrT="[Testo]" custT="1"/>
      <dgm:spPr/>
      <dgm:t>
        <a:bodyPr/>
        <a:lstStyle/>
        <a:p>
          <a:r>
            <a:rPr lang="it-IT" sz="1100" b="1"/>
            <a:t>Re-</a:t>
          </a:r>
          <a:r>
            <a:rPr lang="it-IT" sz="1100" b="1" err="1"/>
            <a:t>habilitation</a:t>
          </a:r>
          <a:endParaRPr lang="it-IT" sz="1100" b="1"/>
        </a:p>
      </dgm:t>
    </dgm:pt>
    <dgm:pt modelId="{AC6887ED-3DE9-2C47-A8E5-C26A74D86540}" type="parTrans" cxnId="{DFAA986E-02EE-8941-8226-F8BB46EA06DE}">
      <dgm:prSet/>
      <dgm:spPr/>
      <dgm:t>
        <a:bodyPr/>
        <a:lstStyle/>
        <a:p>
          <a:endParaRPr lang="it-IT" b="1"/>
        </a:p>
      </dgm:t>
    </dgm:pt>
    <dgm:pt modelId="{34A6A2B7-AF12-0F46-BCBD-42C3AE68EE9C}" type="sibTrans" cxnId="{DFAA986E-02EE-8941-8226-F8BB46EA06DE}">
      <dgm:prSet/>
      <dgm:spPr/>
      <dgm:t>
        <a:bodyPr/>
        <a:lstStyle/>
        <a:p>
          <a:endParaRPr lang="it-IT" b="1"/>
        </a:p>
      </dgm:t>
    </dgm:pt>
    <dgm:pt modelId="{1EB9CDF0-8909-B64B-A7FF-BD141E7C833A}" type="pres">
      <dgm:prSet presAssocID="{B1C3733E-D570-E348-8175-F542802CB212}" presName="Name0" presStyleCnt="0">
        <dgm:presLayoutVars>
          <dgm:dir/>
          <dgm:animLvl val="lvl"/>
          <dgm:resizeHandles val="exact"/>
        </dgm:presLayoutVars>
      </dgm:prSet>
      <dgm:spPr/>
    </dgm:pt>
    <dgm:pt modelId="{679820C1-1BBA-814A-9E5F-67B1F531456A}" type="pres">
      <dgm:prSet presAssocID="{D175BD31-1711-8A41-8479-5E5A5D3AF74E}" presName="Name8" presStyleCnt="0"/>
      <dgm:spPr/>
    </dgm:pt>
    <dgm:pt modelId="{8568AC4E-8711-4D4F-9DD5-932533812DB9}" type="pres">
      <dgm:prSet presAssocID="{D175BD31-1711-8A41-8479-5E5A5D3AF74E}" presName="level" presStyleLbl="node1" presStyleIdx="0" presStyleCnt="4">
        <dgm:presLayoutVars>
          <dgm:chMax val="1"/>
          <dgm:bulletEnabled val="1"/>
        </dgm:presLayoutVars>
      </dgm:prSet>
      <dgm:spPr/>
    </dgm:pt>
    <dgm:pt modelId="{9BF7EB57-E447-694D-A509-1B4A849DF1ED}" type="pres">
      <dgm:prSet presAssocID="{D175BD31-1711-8A41-8479-5E5A5D3AF7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EF80770-DE18-E44C-BE8E-A671A782E048}" type="pres">
      <dgm:prSet presAssocID="{D524120D-66DB-2547-977E-32B50DEFF393}" presName="Name8" presStyleCnt="0"/>
      <dgm:spPr/>
    </dgm:pt>
    <dgm:pt modelId="{9F4D816B-AA3B-9F48-A1B9-9E7F86644D33}" type="pres">
      <dgm:prSet presAssocID="{D524120D-66DB-2547-977E-32B50DEFF393}" presName="level" presStyleLbl="node1" presStyleIdx="1" presStyleCnt="4">
        <dgm:presLayoutVars>
          <dgm:chMax val="1"/>
          <dgm:bulletEnabled val="1"/>
        </dgm:presLayoutVars>
      </dgm:prSet>
      <dgm:spPr/>
    </dgm:pt>
    <dgm:pt modelId="{D914AD57-54A9-804D-9DFD-2CCAAD07F890}" type="pres">
      <dgm:prSet presAssocID="{D524120D-66DB-2547-977E-32B50DEFF3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ACBCA03-F83F-5C49-ABC3-F4268CA9E881}" type="pres">
      <dgm:prSet presAssocID="{B7BC3B08-D1D3-FA4F-881F-79A57E765160}" presName="Name8" presStyleCnt="0"/>
      <dgm:spPr/>
    </dgm:pt>
    <dgm:pt modelId="{534ECC61-1680-E341-AE94-5D4D12D29667}" type="pres">
      <dgm:prSet presAssocID="{B7BC3B08-D1D3-FA4F-881F-79A57E765160}" presName="level" presStyleLbl="node1" presStyleIdx="2" presStyleCnt="4">
        <dgm:presLayoutVars>
          <dgm:chMax val="1"/>
          <dgm:bulletEnabled val="1"/>
        </dgm:presLayoutVars>
      </dgm:prSet>
      <dgm:spPr/>
    </dgm:pt>
    <dgm:pt modelId="{A2EC00F5-1A8B-5842-9EAF-0099934B1124}" type="pres">
      <dgm:prSet presAssocID="{B7BC3B08-D1D3-FA4F-881F-79A57E76516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C43392-6A7C-6041-91F0-4D4B8BA91239}" type="pres">
      <dgm:prSet presAssocID="{DFA01E33-708F-6947-833A-D362BDF0711E}" presName="Name8" presStyleCnt="0"/>
      <dgm:spPr/>
    </dgm:pt>
    <dgm:pt modelId="{E52F3E81-66D4-9D44-9A7A-7BE9D878436D}" type="pres">
      <dgm:prSet presAssocID="{DFA01E33-708F-6947-833A-D362BDF0711E}" presName="level" presStyleLbl="node1" presStyleIdx="3" presStyleCnt="4">
        <dgm:presLayoutVars>
          <dgm:chMax val="1"/>
          <dgm:bulletEnabled val="1"/>
        </dgm:presLayoutVars>
      </dgm:prSet>
      <dgm:spPr/>
    </dgm:pt>
    <dgm:pt modelId="{FE4C9EE8-1E65-9D42-9BD9-D44DD4CBB3FB}" type="pres">
      <dgm:prSet presAssocID="{DFA01E33-708F-6947-833A-D362BDF0711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D8C3E03-D72A-1B44-AAC4-7716F7610407}" type="presOf" srcId="{D524120D-66DB-2547-977E-32B50DEFF393}" destId="{9F4D816B-AA3B-9F48-A1B9-9E7F86644D33}" srcOrd="0" destOrd="0" presId="urn:microsoft.com/office/officeart/2005/8/layout/pyramid3"/>
    <dgm:cxn modelId="{2D88795B-8D6B-5A42-A020-20D1605B8839}" type="presOf" srcId="{B7BC3B08-D1D3-FA4F-881F-79A57E765160}" destId="{A2EC00F5-1A8B-5842-9EAF-0099934B1124}" srcOrd="1" destOrd="0" presId="urn:microsoft.com/office/officeart/2005/8/layout/pyramid3"/>
    <dgm:cxn modelId="{0F5A3A44-2023-5A43-9425-ACF93C5A711C}" type="presOf" srcId="{D175BD31-1711-8A41-8479-5E5A5D3AF74E}" destId="{9BF7EB57-E447-694D-A509-1B4A849DF1ED}" srcOrd="1" destOrd="0" presId="urn:microsoft.com/office/officeart/2005/8/layout/pyramid3"/>
    <dgm:cxn modelId="{4A29E747-53F8-974A-868F-85F367C03A45}" type="presOf" srcId="{B1C3733E-D570-E348-8175-F542802CB212}" destId="{1EB9CDF0-8909-B64B-A7FF-BD141E7C833A}" srcOrd="0" destOrd="0" presId="urn:microsoft.com/office/officeart/2005/8/layout/pyramid3"/>
    <dgm:cxn modelId="{DFAA986E-02EE-8941-8226-F8BB46EA06DE}" srcId="{B1C3733E-D570-E348-8175-F542802CB212}" destId="{DFA01E33-708F-6947-833A-D362BDF0711E}" srcOrd="3" destOrd="0" parTransId="{AC6887ED-3DE9-2C47-A8E5-C26A74D86540}" sibTransId="{34A6A2B7-AF12-0F46-BCBD-42C3AE68EE9C}"/>
    <dgm:cxn modelId="{033FC486-B3D5-D345-A95E-658A959C9BB6}" type="presOf" srcId="{DFA01E33-708F-6947-833A-D362BDF0711E}" destId="{FE4C9EE8-1E65-9D42-9BD9-D44DD4CBB3FB}" srcOrd="1" destOrd="0" presId="urn:microsoft.com/office/officeart/2005/8/layout/pyramid3"/>
    <dgm:cxn modelId="{01F9E189-EBDA-764C-9E5C-3DF642E53C1A}" type="presOf" srcId="{DFA01E33-708F-6947-833A-D362BDF0711E}" destId="{E52F3E81-66D4-9D44-9A7A-7BE9D878436D}" srcOrd="0" destOrd="0" presId="urn:microsoft.com/office/officeart/2005/8/layout/pyramid3"/>
    <dgm:cxn modelId="{36D2188F-F34D-E34B-A987-DD825581BBE7}" srcId="{B1C3733E-D570-E348-8175-F542802CB212}" destId="{D524120D-66DB-2547-977E-32B50DEFF393}" srcOrd="1" destOrd="0" parTransId="{CD92940F-357E-BB4C-B120-CE129B90EE3C}" sibTransId="{59722668-447E-C24C-B999-EB4B7B5F7BF4}"/>
    <dgm:cxn modelId="{98CF8B97-9A4E-F24D-95CF-140349D95893}" srcId="{B1C3733E-D570-E348-8175-F542802CB212}" destId="{D175BD31-1711-8A41-8479-5E5A5D3AF74E}" srcOrd="0" destOrd="0" parTransId="{A7F12EB2-4D78-7543-BD53-E64BCD8EF277}" sibTransId="{7C8CC56B-6A92-F843-A09B-F58F48671F97}"/>
    <dgm:cxn modelId="{823A939E-925A-FA41-A170-A1BE67618F71}" srcId="{B1C3733E-D570-E348-8175-F542802CB212}" destId="{B7BC3B08-D1D3-FA4F-881F-79A57E765160}" srcOrd="2" destOrd="0" parTransId="{DCEA2687-4CC3-F545-935F-92224BE0394B}" sibTransId="{D4945B10-B8E0-A248-BCB9-06C372713286}"/>
    <dgm:cxn modelId="{90AED3BC-D6B8-7243-A994-687D5A34C71B}" type="presOf" srcId="{D524120D-66DB-2547-977E-32B50DEFF393}" destId="{D914AD57-54A9-804D-9DFD-2CCAAD07F890}" srcOrd="1" destOrd="0" presId="urn:microsoft.com/office/officeart/2005/8/layout/pyramid3"/>
    <dgm:cxn modelId="{B1C78FFA-CDC6-6346-823C-9BA2FFD03403}" type="presOf" srcId="{D175BD31-1711-8A41-8479-5E5A5D3AF74E}" destId="{8568AC4E-8711-4D4F-9DD5-932533812DB9}" srcOrd="0" destOrd="0" presId="urn:microsoft.com/office/officeart/2005/8/layout/pyramid3"/>
    <dgm:cxn modelId="{52B9C1FC-CE3A-2A40-9888-B6128C0D215F}" type="presOf" srcId="{B7BC3B08-D1D3-FA4F-881F-79A57E765160}" destId="{534ECC61-1680-E341-AE94-5D4D12D29667}" srcOrd="0" destOrd="0" presId="urn:microsoft.com/office/officeart/2005/8/layout/pyramid3"/>
    <dgm:cxn modelId="{19A97427-46E6-1C47-900A-5A1AB1390781}" type="presParOf" srcId="{1EB9CDF0-8909-B64B-A7FF-BD141E7C833A}" destId="{679820C1-1BBA-814A-9E5F-67B1F531456A}" srcOrd="0" destOrd="0" presId="urn:microsoft.com/office/officeart/2005/8/layout/pyramid3"/>
    <dgm:cxn modelId="{F5A5DBEE-869C-2744-A931-7EECA613386F}" type="presParOf" srcId="{679820C1-1BBA-814A-9E5F-67B1F531456A}" destId="{8568AC4E-8711-4D4F-9DD5-932533812DB9}" srcOrd="0" destOrd="0" presId="urn:microsoft.com/office/officeart/2005/8/layout/pyramid3"/>
    <dgm:cxn modelId="{E88B9328-040D-3045-A471-42A768376A1E}" type="presParOf" srcId="{679820C1-1BBA-814A-9E5F-67B1F531456A}" destId="{9BF7EB57-E447-694D-A509-1B4A849DF1ED}" srcOrd="1" destOrd="0" presId="urn:microsoft.com/office/officeart/2005/8/layout/pyramid3"/>
    <dgm:cxn modelId="{8185DAED-86B2-7245-A8F7-42F4E256C30B}" type="presParOf" srcId="{1EB9CDF0-8909-B64B-A7FF-BD141E7C833A}" destId="{4EF80770-DE18-E44C-BE8E-A671A782E048}" srcOrd="1" destOrd="0" presId="urn:microsoft.com/office/officeart/2005/8/layout/pyramid3"/>
    <dgm:cxn modelId="{E2C94D0C-887E-4342-9B56-CBCB7BFDFACD}" type="presParOf" srcId="{4EF80770-DE18-E44C-BE8E-A671A782E048}" destId="{9F4D816B-AA3B-9F48-A1B9-9E7F86644D33}" srcOrd="0" destOrd="0" presId="urn:microsoft.com/office/officeart/2005/8/layout/pyramid3"/>
    <dgm:cxn modelId="{F28E91F7-33BF-C549-83FE-5E77BD3E56F7}" type="presParOf" srcId="{4EF80770-DE18-E44C-BE8E-A671A782E048}" destId="{D914AD57-54A9-804D-9DFD-2CCAAD07F890}" srcOrd="1" destOrd="0" presId="urn:microsoft.com/office/officeart/2005/8/layout/pyramid3"/>
    <dgm:cxn modelId="{127A7849-60AC-064E-9BD5-CF3D2E918964}" type="presParOf" srcId="{1EB9CDF0-8909-B64B-A7FF-BD141E7C833A}" destId="{1ACBCA03-F83F-5C49-ABC3-F4268CA9E881}" srcOrd="2" destOrd="0" presId="urn:microsoft.com/office/officeart/2005/8/layout/pyramid3"/>
    <dgm:cxn modelId="{D91BFE5F-8A1F-164D-AFC1-B20434198509}" type="presParOf" srcId="{1ACBCA03-F83F-5C49-ABC3-F4268CA9E881}" destId="{534ECC61-1680-E341-AE94-5D4D12D29667}" srcOrd="0" destOrd="0" presId="urn:microsoft.com/office/officeart/2005/8/layout/pyramid3"/>
    <dgm:cxn modelId="{3D818633-E35C-EC4D-9288-AACC6ACAC4FB}" type="presParOf" srcId="{1ACBCA03-F83F-5C49-ABC3-F4268CA9E881}" destId="{A2EC00F5-1A8B-5842-9EAF-0099934B1124}" srcOrd="1" destOrd="0" presId="urn:microsoft.com/office/officeart/2005/8/layout/pyramid3"/>
    <dgm:cxn modelId="{4A5E06FD-02A7-2640-BF1B-5BC871D6B11C}" type="presParOf" srcId="{1EB9CDF0-8909-B64B-A7FF-BD141E7C833A}" destId="{6BC43392-6A7C-6041-91F0-4D4B8BA91239}" srcOrd="3" destOrd="0" presId="urn:microsoft.com/office/officeart/2005/8/layout/pyramid3"/>
    <dgm:cxn modelId="{FE65F851-5BB6-1F4A-AD37-5D1AF39DCDE0}" type="presParOf" srcId="{6BC43392-6A7C-6041-91F0-4D4B8BA91239}" destId="{E52F3E81-66D4-9D44-9A7A-7BE9D878436D}" srcOrd="0" destOrd="0" presId="urn:microsoft.com/office/officeart/2005/8/layout/pyramid3"/>
    <dgm:cxn modelId="{2AAD658B-3743-A041-9C74-8CDDA641AD69}" type="presParOf" srcId="{6BC43392-6A7C-6041-91F0-4D4B8BA91239}" destId="{FE4C9EE8-1E65-9D42-9BD9-D44DD4CBB3F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CBE822-066B-BD42-8C4B-F62E2109FD95}" type="doc">
      <dgm:prSet loTypeId="urn:microsoft.com/office/officeart/2005/8/layout/funnel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7E43760B-C394-E44D-B263-6107B72D54FE}">
      <dgm:prSet phldrT="[Testo]"/>
      <dgm:spPr/>
      <dgm:t>
        <a:bodyPr/>
        <a:lstStyle/>
        <a:p>
          <a:r>
            <a:rPr lang="it-IT"/>
            <a:t>Financial </a:t>
          </a:r>
          <a:r>
            <a:rPr lang="it-IT" err="1"/>
            <a:t>constraints</a:t>
          </a:r>
          <a:endParaRPr lang="it-IT"/>
        </a:p>
      </dgm:t>
    </dgm:pt>
    <dgm:pt modelId="{2B59BFC6-BDC0-2043-BA38-F54212A20E91}" type="parTrans" cxnId="{B303B426-A7DE-8F46-877D-B00CB5B5151C}">
      <dgm:prSet/>
      <dgm:spPr/>
      <dgm:t>
        <a:bodyPr/>
        <a:lstStyle/>
        <a:p>
          <a:endParaRPr lang="it-IT"/>
        </a:p>
      </dgm:t>
    </dgm:pt>
    <dgm:pt modelId="{3BE1C666-C566-E14A-A597-965921655218}" type="sibTrans" cxnId="{B303B426-A7DE-8F46-877D-B00CB5B5151C}">
      <dgm:prSet/>
      <dgm:spPr/>
      <dgm:t>
        <a:bodyPr/>
        <a:lstStyle/>
        <a:p>
          <a:endParaRPr lang="it-IT"/>
        </a:p>
      </dgm:t>
    </dgm:pt>
    <dgm:pt modelId="{9FA717C6-70B5-0749-B39C-85A013C81DFD}">
      <dgm:prSet phldrT="[Testo]"/>
      <dgm:spPr/>
      <dgm:t>
        <a:bodyPr/>
        <a:lstStyle/>
        <a:p>
          <a:r>
            <a:rPr lang="it-IT"/>
            <a:t>Alternative </a:t>
          </a:r>
          <a:r>
            <a:rPr lang="it-IT" err="1"/>
            <a:t>options</a:t>
          </a:r>
          <a:endParaRPr lang="it-IT"/>
        </a:p>
      </dgm:t>
    </dgm:pt>
    <dgm:pt modelId="{F101CF24-2553-CD43-892A-949F66FC6968}" type="parTrans" cxnId="{805E052B-E94E-DA47-B7E6-F71AAF803713}">
      <dgm:prSet/>
      <dgm:spPr/>
      <dgm:t>
        <a:bodyPr/>
        <a:lstStyle/>
        <a:p>
          <a:endParaRPr lang="it-IT"/>
        </a:p>
      </dgm:t>
    </dgm:pt>
    <dgm:pt modelId="{8A54933D-C2D8-CF48-BD47-D24003DB1485}" type="sibTrans" cxnId="{805E052B-E94E-DA47-B7E6-F71AAF803713}">
      <dgm:prSet/>
      <dgm:spPr/>
      <dgm:t>
        <a:bodyPr/>
        <a:lstStyle/>
        <a:p>
          <a:endParaRPr lang="it-IT"/>
        </a:p>
      </dgm:t>
    </dgm:pt>
    <dgm:pt modelId="{66D6209C-7596-D149-A3F1-D447AFC28641}">
      <dgm:prSet phldrT="[Testo]"/>
      <dgm:spPr/>
      <dgm:t>
        <a:bodyPr/>
        <a:lstStyle/>
        <a:p>
          <a:r>
            <a:rPr lang="it-IT" err="1"/>
            <a:t>Reasonable</a:t>
          </a:r>
          <a:r>
            <a:rPr lang="it-IT"/>
            <a:t> </a:t>
          </a:r>
          <a:r>
            <a:rPr lang="it-IT" err="1"/>
            <a:t>allocation</a:t>
          </a:r>
          <a:endParaRPr lang="it-IT"/>
        </a:p>
      </dgm:t>
    </dgm:pt>
    <dgm:pt modelId="{809F6121-D135-714A-ACAF-118E33F1DD75}" type="parTrans" cxnId="{75EF907D-7332-EF46-B9A3-8C4838ED126D}">
      <dgm:prSet/>
      <dgm:spPr/>
      <dgm:t>
        <a:bodyPr/>
        <a:lstStyle/>
        <a:p>
          <a:endParaRPr lang="it-IT"/>
        </a:p>
      </dgm:t>
    </dgm:pt>
    <dgm:pt modelId="{7FD0135A-C557-5D40-855D-CAD662B899A5}" type="sibTrans" cxnId="{75EF907D-7332-EF46-B9A3-8C4838ED126D}">
      <dgm:prSet/>
      <dgm:spPr/>
      <dgm:t>
        <a:bodyPr/>
        <a:lstStyle/>
        <a:p>
          <a:endParaRPr lang="it-IT"/>
        </a:p>
      </dgm:t>
    </dgm:pt>
    <dgm:pt modelId="{02E4CCC3-87D4-554D-ABBA-F308BD931D30}">
      <dgm:prSet phldrT="[Testo]" custT="1"/>
      <dgm:spPr/>
      <dgm:t>
        <a:bodyPr/>
        <a:lstStyle/>
        <a:p>
          <a:r>
            <a:rPr lang="it-IT" sz="2400" err="1"/>
            <a:t>Efficiency</a:t>
          </a:r>
          <a:endParaRPr lang="it-IT" sz="3200"/>
        </a:p>
      </dgm:t>
    </dgm:pt>
    <dgm:pt modelId="{184D4235-EA31-DD41-9285-1A770F676380}" type="sibTrans" cxnId="{766F03FD-A1A4-EF4F-8CA4-9B9680776808}">
      <dgm:prSet/>
      <dgm:spPr/>
      <dgm:t>
        <a:bodyPr/>
        <a:lstStyle/>
        <a:p>
          <a:endParaRPr lang="it-IT"/>
        </a:p>
      </dgm:t>
    </dgm:pt>
    <dgm:pt modelId="{27C91CAC-3837-FA4F-8F81-9162E4602CBD}" type="parTrans" cxnId="{766F03FD-A1A4-EF4F-8CA4-9B9680776808}">
      <dgm:prSet/>
      <dgm:spPr/>
      <dgm:t>
        <a:bodyPr/>
        <a:lstStyle/>
        <a:p>
          <a:endParaRPr lang="it-IT"/>
        </a:p>
      </dgm:t>
    </dgm:pt>
    <dgm:pt modelId="{0AA703A7-508C-704E-A051-7EFBAA5E0C47}" type="pres">
      <dgm:prSet presAssocID="{A0CBE822-066B-BD42-8C4B-F62E2109FD95}" presName="Name0" presStyleCnt="0">
        <dgm:presLayoutVars>
          <dgm:chMax val="4"/>
          <dgm:resizeHandles val="exact"/>
        </dgm:presLayoutVars>
      </dgm:prSet>
      <dgm:spPr/>
    </dgm:pt>
    <dgm:pt modelId="{6D45B92E-EA65-3941-A281-0E18D49F9448}" type="pres">
      <dgm:prSet presAssocID="{A0CBE822-066B-BD42-8C4B-F62E2109FD95}" presName="ellipse" presStyleLbl="trBgShp" presStyleIdx="0" presStyleCnt="1"/>
      <dgm:spPr/>
    </dgm:pt>
    <dgm:pt modelId="{860B519D-7949-6C47-BF69-5056B120E027}" type="pres">
      <dgm:prSet presAssocID="{A0CBE822-066B-BD42-8C4B-F62E2109FD95}" presName="arrow1" presStyleLbl="fgShp" presStyleIdx="0" presStyleCnt="1"/>
      <dgm:spPr/>
    </dgm:pt>
    <dgm:pt modelId="{60A205DC-74B1-BA4E-B454-0888F4AC789C}" type="pres">
      <dgm:prSet presAssocID="{A0CBE822-066B-BD42-8C4B-F62E2109FD95}" presName="rectangle" presStyleLbl="revTx" presStyleIdx="0" presStyleCnt="1">
        <dgm:presLayoutVars>
          <dgm:bulletEnabled val="1"/>
        </dgm:presLayoutVars>
      </dgm:prSet>
      <dgm:spPr/>
    </dgm:pt>
    <dgm:pt modelId="{63806619-E91C-714D-92AF-E0D6445AAA95}" type="pres">
      <dgm:prSet presAssocID="{9FA717C6-70B5-0749-B39C-85A013C81DFD}" presName="item1" presStyleLbl="node1" presStyleIdx="0" presStyleCnt="3">
        <dgm:presLayoutVars>
          <dgm:bulletEnabled val="1"/>
        </dgm:presLayoutVars>
      </dgm:prSet>
      <dgm:spPr/>
    </dgm:pt>
    <dgm:pt modelId="{C116059D-AE5C-5540-83F3-D1D849422FC8}" type="pres">
      <dgm:prSet presAssocID="{66D6209C-7596-D149-A3F1-D447AFC28641}" presName="item2" presStyleLbl="node1" presStyleIdx="1" presStyleCnt="3">
        <dgm:presLayoutVars>
          <dgm:bulletEnabled val="1"/>
        </dgm:presLayoutVars>
      </dgm:prSet>
      <dgm:spPr/>
    </dgm:pt>
    <dgm:pt modelId="{286EABD0-846C-984F-AAD5-F6195599F05D}" type="pres">
      <dgm:prSet presAssocID="{02E4CCC3-87D4-554D-ABBA-F308BD931D30}" presName="item3" presStyleLbl="node1" presStyleIdx="2" presStyleCnt="3">
        <dgm:presLayoutVars>
          <dgm:bulletEnabled val="1"/>
        </dgm:presLayoutVars>
      </dgm:prSet>
      <dgm:spPr/>
    </dgm:pt>
    <dgm:pt modelId="{07172DFF-D304-2347-9CA1-51050EC669A9}" type="pres">
      <dgm:prSet presAssocID="{A0CBE822-066B-BD42-8C4B-F62E2109FD95}" presName="funnel" presStyleLbl="trAlignAcc1" presStyleIdx="0" presStyleCnt="1"/>
      <dgm:spPr/>
    </dgm:pt>
  </dgm:ptLst>
  <dgm:cxnLst>
    <dgm:cxn modelId="{B303B426-A7DE-8F46-877D-B00CB5B5151C}" srcId="{A0CBE822-066B-BD42-8C4B-F62E2109FD95}" destId="{7E43760B-C394-E44D-B263-6107B72D54FE}" srcOrd="0" destOrd="0" parTransId="{2B59BFC6-BDC0-2043-BA38-F54212A20E91}" sibTransId="{3BE1C666-C566-E14A-A597-965921655218}"/>
    <dgm:cxn modelId="{805E052B-E94E-DA47-B7E6-F71AAF803713}" srcId="{A0CBE822-066B-BD42-8C4B-F62E2109FD95}" destId="{9FA717C6-70B5-0749-B39C-85A013C81DFD}" srcOrd="1" destOrd="0" parTransId="{F101CF24-2553-CD43-892A-949F66FC6968}" sibTransId="{8A54933D-C2D8-CF48-BD47-D24003DB1485}"/>
    <dgm:cxn modelId="{75EF907D-7332-EF46-B9A3-8C4838ED126D}" srcId="{A0CBE822-066B-BD42-8C4B-F62E2109FD95}" destId="{66D6209C-7596-D149-A3F1-D447AFC28641}" srcOrd="2" destOrd="0" parTransId="{809F6121-D135-714A-ACAF-118E33F1DD75}" sibTransId="{7FD0135A-C557-5D40-855D-CAD662B899A5}"/>
    <dgm:cxn modelId="{3ED59A7E-3CF1-B14E-98F3-AAFB9E93163D}" type="presOf" srcId="{02E4CCC3-87D4-554D-ABBA-F308BD931D30}" destId="{60A205DC-74B1-BA4E-B454-0888F4AC789C}" srcOrd="0" destOrd="0" presId="urn:microsoft.com/office/officeart/2005/8/layout/funnel1"/>
    <dgm:cxn modelId="{5757DBA8-1052-7246-8D3C-5D07283998F6}" type="presOf" srcId="{7E43760B-C394-E44D-B263-6107B72D54FE}" destId="{286EABD0-846C-984F-AAD5-F6195599F05D}" srcOrd="0" destOrd="0" presId="urn:microsoft.com/office/officeart/2005/8/layout/funnel1"/>
    <dgm:cxn modelId="{0B27CCBA-1F9D-4345-BB18-E0FBC9F71F52}" type="presOf" srcId="{9FA717C6-70B5-0749-B39C-85A013C81DFD}" destId="{C116059D-AE5C-5540-83F3-D1D849422FC8}" srcOrd="0" destOrd="0" presId="urn:microsoft.com/office/officeart/2005/8/layout/funnel1"/>
    <dgm:cxn modelId="{26E164BE-857F-874D-BCD9-2B8DF49DC313}" type="presOf" srcId="{A0CBE822-066B-BD42-8C4B-F62E2109FD95}" destId="{0AA703A7-508C-704E-A051-7EFBAA5E0C47}" srcOrd="0" destOrd="0" presId="urn:microsoft.com/office/officeart/2005/8/layout/funnel1"/>
    <dgm:cxn modelId="{CFFE4EE4-8B83-1546-871A-CF7DA1429711}" type="presOf" srcId="{66D6209C-7596-D149-A3F1-D447AFC28641}" destId="{63806619-E91C-714D-92AF-E0D6445AAA95}" srcOrd="0" destOrd="0" presId="urn:microsoft.com/office/officeart/2005/8/layout/funnel1"/>
    <dgm:cxn modelId="{766F03FD-A1A4-EF4F-8CA4-9B9680776808}" srcId="{A0CBE822-066B-BD42-8C4B-F62E2109FD95}" destId="{02E4CCC3-87D4-554D-ABBA-F308BD931D30}" srcOrd="3" destOrd="0" parTransId="{27C91CAC-3837-FA4F-8F81-9162E4602CBD}" sibTransId="{184D4235-EA31-DD41-9285-1A770F676380}"/>
    <dgm:cxn modelId="{93993BEC-FA5C-844B-9E37-F09AF31CCB55}" type="presParOf" srcId="{0AA703A7-508C-704E-A051-7EFBAA5E0C47}" destId="{6D45B92E-EA65-3941-A281-0E18D49F9448}" srcOrd="0" destOrd="0" presId="urn:microsoft.com/office/officeart/2005/8/layout/funnel1"/>
    <dgm:cxn modelId="{E8C557E8-E1A9-8F47-987A-5BE44B166434}" type="presParOf" srcId="{0AA703A7-508C-704E-A051-7EFBAA5E0C47}" destId="{860B519D-7949-6C47-BF69-5056B120E027}" srcOrd="1" destOrd="0" presId="urn:microsoft.com/office/officeart/2005/8/layout/funnel1"/>
    <dgm:cxn modelId="{8320A658-4B3C-344E-9D18-804C95B94E6A}" type="presParOf" srcId="{0AA703A7-508C-704E-A051-7EFBAA5E0C47}" destId="{60A205DC-74B1-BA4E-B454-0888F4AC789C}" srcOrd="2" destOrd="0" presId="urn:microsoft.com/office/officeart/2005/8/layout/funnel1"/>
    <dgm:cxn modelId="{247C3F7B-C463-2D4A-97FD-907D634D83C2}" type="presParOf" srcId="{0AA703A7-508C-704E-A051-7EFBAA5E0C47}" destId="{63806619-E91C-714D-92AF-E0D6445AAA95}" srcOrd="3" destOrd="0" presId="urn:microsoft.com/office/officeart/2005/8/layout/funnel1"/>
    <dgm:cxn modelId="{3E403D0A-C0B8-2C4D-9170-C75A96406ED9}" type="presParOf" srcId="{0AA703A7-508C-704E-A051-7EFBAA5E0C47}" destId="{C116059D-AE5C-5540-83F3-D1D849422FC8}" srcOrd="4" destOrd="0" presId="urn:microsoft.com/office/officeart/2005/8/layout/funnel1"/>
    <dgm:cxn modelId="{976EB570-FC50-E345-A769-E780B38562F5}" type="presParOf" srcId="{0AA703A7-508C-704E-A051-7EFBAA5E0C47}" destId="{286EABD0-846C-984F-AAD5-F6195599F05D}" srcOrd="5" destOrd="0" presId="urn:microsoft.com/office/officeart/2005/8/layout/funnel1"/>
    <dgm:cxn modelId="{E8066C53-AB44-4847-B508-F30A891FDFCB}" type="presParOf" srcId="{0AA703A7-508C-704E-A051-7EFBAA5E0C47}" destId="{07172DFF-D304-2347-9CA1-51050EC669A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8AC4E-8711-4D4F-9DD5-932533812DB9}">
      <dsp:nvSpPr>
        <dsp:cNvPr id="0" name=""/>
        <dsp:cNvSpPr/>
      </dsp:nvSpPr>
      <dsp:spPr>
        <a:xfrm rot="10800000">
          <a:off x="0" y="0"/>
          <a:ext cx="2440249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Life-style</a:t>
          </a:r>
        </a:p>
      </dsp:txBody>
      <dsp:txXfrm rot="-10800000">
        <a:off x="427043" y="0"/>
        <a:ext cx="1586161" cy="508791"/>
      </dsp:txXfrm>
    </dsp:sp>
    <dsp:sp modelId="{9F4D816B-AA3B-9F48-A1B9-9E7F86644D33}">
      <dsp:nvSpPr>
        <dsp:cNvPr id="0" name=""/>
        <dsp:cNvSpPr/>
      </dsp:nvSpPr>
      <dsp:spPr>
        <a:xfrm rot="10800000">
          <a:off x="305031" y="508791"/>
          <a:ext cx="1830186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Medications</a:t>
          </a:r>
          <a:endParaRPr lang="it-IT" sz="1100" b="1" kern="1200"/>
        </a:p>
      </dsp:txBody>
      <dsp:txXfrm rot="-10800000">
        <a:off x="625313" y="508791"/>
        <a:ext cx="1189621" cy="508791"/>
      </dsp:txXfrm>
    </dsp:sp>
    <dsp:sp modelId="{534ECC61-1680-E341-AE94-5D4D12D29667}">
      <dsp:nvSpPr>
        <dsp:cNvPr id="0" name=""/>
        <dsp:cNvSpPr/>
      </dsp:nvSpPr>
      <dsp:spPr>
        <a:xfrm rot="10800000">
          <a:off x="610062" y="1017583"/>
          <a:ext cx="1220124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Procedures</a:t>
          </a:r>
          <a:endParaRPr lang="it-IT" sz="1100" b="1" kern="1200"/>
        </a:p>
      </dsp:txBody>
      <dsp:txXfrm rot="-10800000">
        <a:off x="823584" y="1017583"/>
        <a:ext cx="793080" cy="508791"/>
      </dsp:txXfrm>
    </dsp:sp>
    <dsp:sp modelId="{E52F3E81-66D4-9D44-9A7A-7BE9D878436D}">
      <dsp:nvSpPr>
        <dsp:cNvPr id="0" name=""/>
        <dsp:cNvSpPr/>
      </dsp:nvSpPr>
      <dsp:spPr>
        <a:xfrm rot="10800000">
          <a:off x="915093" y="1526374"/>
          <a:ext cx="610062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Re-</a:t>
          </a:r>
          <a:r>
            <a:rPr lang="it-IT" sz="1100" b="1" kern="1200" err="1"/>
            <a:t>habilitation</a:t>
          </a:r>
          <a:endParaRPr lang="it-IT" sz="1100" b="1" kern="1200"/>
        </a:p>
      </dsp:txBody>
      <dsp:txXfrm rot="-10800000">
        <a:off x="915093" y="1526374"/>
        <a:ext cx="610062" cy="5087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1F8DA-1732-D84D-8008-17C36128C213}">
      <dsp:nvSpPr>
        <dsp:cNvPr id="0" name=""/>
        <dsp:cNvSpPr/>
      </dsp:nvSpPr>
      <dsp:spPr>
        <a:xfrm>
          <a:off x="915093" y="0"/>
          <a:ext cx="610062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Life-style</a:t>
          </a:r>
        </a:p>
      </dsp:txBody>
      <dsp:txXfrm>
        <a:off x="915093" y="0"/>
        <a:ext cx="610062" cy="508791"/>
      </dsp:txXfrm>
    </dsp:sp>
    <dsp:sp modelId="{4EE01FC0-4FDF-2D4D-BCF5-C2BE73195206}">
      <dsp:nvSpPr>
        <dsp:cNvPr id="0" name=""/>
        <dsp:cNvSpPr/>
      </dsp:nvSpPr>
      <dsp:spPr>
        <a:xfrm>
          <a:off x="610062" y="508791"/>
          <a:ext cx="1220124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Medications</a:t>
          </a:r>
          <a:endParaRPr lang="it-IT" sz="1100" b="1" kern="1200"/>
        </a:p>
      </dsp:txBody>
      <dsp:txXfrm>
        <a:off x="823584" y="508791"/>
        <a:ext cx="793080" cy="508791"/>
      </dsp:txXfrm>
    </dsp:sp>
    <dsp:sp modelId="{D7610542-ED8A-914A-927F-F8521D6E1922}">
      <dsp:nvSpPr>
        <dsp:cNvPr id="0" name=""/>
        <dsp:cNvSpPr/>
      </dsp:nvSpPr>
      <dsp:spPr>
        <a:xfrm>
          <a:off x="305031" y="1017583"/>
          <a:ext cx="1830186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Procedures</a:t>
          </a:r>
          <a:endParaRPr lang="it-IT" sz="1100" b="1" kern="1200"/>
        </a:p>
      </dsp:txBody>
      <dsp:txXfrm>
        <a:off x="625313" y="1017583"/>
        <a:ext cx="1189621" cy="508791"/>
      </dsp:txXfrm>
    </dsp:sp>
    <dsp:sp modelId="{AB2748A4-E510-9B4F-933A-40E7E7010E60}">
      <dsp:nvSpPr>
        <dsp:cNvPr id="0" name=""/>
        <dsp:cNvSpPr/>
      </dsp:nvSpPr>
      <dsp:spPr>
        <a:xfrm>
          <a:off x="0" y="1526374"/>
          <a:ext cx="2440249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Re-</a:t>
          </a:r>
          <a:r>
            <a:rPr lang="it-IT" sz="1100" b="1" kern="1200" err="1"/>
            <a:t>habilitation</a:t>
          </a:r>
          <a:endParaRPr lang="it-IT" sz="1100" b="1" kern="1200"/>
        </a:p>
      </dsp:txBody>
      <dsp:txXfrm>
        <a:off x="427043" y="1526374"/>
        <a:ext cx="1586161" cy="5087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8AC4E-8711-4D4F-9DD5-932533812DB9}">
      <dsp:nvSpPr>
        <dsp:cNvPr id="0" name=""/>
        <dsp:cNvSpPr/>
      </dsp:nvSpPr>
      <dsp:spPr>
        <a:xfrm rot="10800000">
          <a:off x="0" y="0"/>
          <a:ext cx="2440249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Life-style</a:t>
          </a:r>
        </a:p>
      </dsp:txBody>
      <dsp:txXfrm rot="-10800000">
        <a:off x="427043" y="0"/>
        <a:ext cx="1586161" cy="508791"/>
      </dsp:txXfrm>
    </dsp:sp>
    <dsp:sp modelId="{9F4D816B-AA3B-9F48-A1B9-9E7F86644D33}">
      <dsp:nvSpPr>
        <dsp:cNvPr id="0" name=""/>
        <dsp:cNvSpPr/>
      </dsp:nvSpPr>
      <dsp:spPr>
        <a:xfrm rot="10800000">
          <a:off x="305031" y="508791"/>
          <a:ext cx="1830186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Medications</a:t>
          </a:r>
          <a:endParaRPr lang="it-IT" sz="900" b="1" kern="1200"/>
        </a:p>
      </dsp:txBody>
      <dsp:txXfrm rot="-10800000">
        <a:off x="625313" y="508791"/>
        <a:ext cx="1189621" cy="508791"/>
      </dsp:txXfrm>
    </dsp:sp>
    <dsp:sp modelId="{534ECC61-1680-E341-AE94-5D4D12D29667}">
      <dsp:nvSpPr>
        <dsp:cNvPr id="0" name=""/>
        <dsp:cNvSpPr/>
      </dsp:nvSpPr>
      <dsp:spPr>
        <a:xfrm rot="10800000">
          <a:off x="610062" y="1017583"/>
          <a:ext cx="1220124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Procedures</a:t>
          </a:r>
          <a:endParaRPr lang="it-IT" sz="1100" b="1" kern="1200"/>
        </a:p>
      </dsp:txBody>
      <dsp:txXfrm rot="-10800000">
        <a:off x="823584" y="1017583"/>
        <a:ext cx="793080" cy="508791"/>
      </dsp:txXfrm>
    </dsp:sp>
    <dsp:sp modelId="{E52F3E81-66D4-9D44-9A7A-7BE9D878436D}">
      <dsp:nvSpPr>
        <dsp:cNvPr id="0" name=""/>
        <dsp:cNvSpPr/>
      </dsp:nvSpPr>
      <dsp:spPr>
        <a:xfrm rot="10800000">
          <a:off x="915093" y="1526374"/>
          <a:ext cx="610062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Re-</a:t>
          </a:r>
          <a:r>
            <a:rPr lang="it-IT" sz="1100" b="1" kern="1200" err="1"/>
            <a:t>habilitation</a:t>
          </a:r>
          <a:endParaRPr lang="it-IT" sz="1100" b="1" kern="1200"/>
        </a:p>
      </dsp:txBody>
      <dsp:txXfrm rot="-10800000">
        <a:off x="915093" y="1526374"/>
        <a:ext cx="610062" cy="5087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8AC4E-8711-4D4F-9DD5-932533812DB9}">
      <dsp:nvSpPr>
        <dsp:cNvPr id="0" name=""/>
        <dsp:cNvSpPr/>
      </dsp:nvSpPr>
      <dsp:spPr>
        <a:xfrm rot="10800000">
          <a:off x="0" y="0"/>
          <a:ext cx="2440249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Life-style</a:t>
          </a:r>
        </a:p>
      </dsp:txBody>
      <dsp:txXfrm rot="-10800000">
        <a:off x="427043" y="0"/>
        <a:ext cx="1586161" cy="508791"/>
      </dsp:txXfrm>
    </dsp:sp>
    <dsp:sp modelId="{9F4D816B-AA3B-9F48-A1B9-9E7F86644D33}">
      <dsp:nvSpPr>
        <dsp:cNvPr id="0" name=""/>
        <dsp:cNvSpPr/>
      </dsp:nvSpPr>
      <dsp:spPr>
        <a:xfrm rot="10800000">
          <a:off x="305031" y="508791"/>
          <a:ext cx="1830186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Medications</a:t>
          </a:r>
          <a:endParaRPr lang="it-IT" sz="1100" b="1" kern="1200"/>
        </a:p>
      </dsp:txBody>
      <dsp:txXfrm rot="-10800000">
        <a:off x="625313" y="508791"/>
        <a:ext cx="1189621" cy="508791"/>
      </dsp:txXfrm>
    </dsp:sp>
    <dsp:sp modelId="{534ECC61-1680-E341-AE94-5D4D12D29667}">
      <dsp:nvSpPr>
        <dsp:cNvPr id="0" name=""/>
        <dsp:cNvSpPr/>
      </dsp:nvSpPr>
      <dsp:spPr>
        <a:xfrm rot="10800000">
          <a:off x="610062" y="1017583"/>
          <a:ext cx="1220124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 err="1"/>
            <a:t>Procedures</a:t>
          </a:r>
          <a:endParaRPr lang="it-IT" sz="1100" b="1" kern="1200"/>
        </a:p>
      </dsp:txBody>
      <dsp:txXfrm rot="-10800000">
        <a:off x="823584" y="1017583"/>
        <a:ext cx="793080" cy="508791"/>
      </dsp:txXfrm>
    </dsp:sp>
    <dsp:sp modelId="{E52F3E81-66D4-9D44-9A7A-7BE9D878436D}">
      <dsp:nvSpPr>
        <dsp:cNvPr id="0" name=""/>
        <dsp:cNvSpPr/>
      </dsp:nvSpPr>
      <dsp:spPr>
        <a:xfrm rot="10800000">
          <a:off x="915093" y="1526374"/>
          <a:ext cx="610062" cy="508791"/>
        </a:xfrm>
        <a:prstGeom prst="trapezoid">
          <a:avLst>
            <a:gd name="adj" fmla="val 599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b="1" kern="1200"/>
            <a:t>Re-</a:t>
          </a:r>
          <a:r>
            <a:rPr lang="it-IT" sz="1100" b="1" kern="1200" err="1"/>
            <a:t>habilitation</a:t>
          </a:r>
          <a:endParaRPr lang="it-IT" sz="1100" b="1" kern="1200"/>
        </a:p>
      </dsp:txBody>
      <dsp:txXfrm rot="-10800000">
        <a:off x="915093" y="1526374"/>
        <a:ext cx="610062" cy="5087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5B92E-EA65-3941-A281-0E18D49F9448}">
      <dsp:nvSpPr>
        <dsp:cNvPr id="0" name=""/>
        <dsp:cNvSpPr/>
      </dsp:nvSpPr>
      <dsp:spPr>
        <a:xfrm>
          <a:off x="2079566" y="199363"/>
          <a:ext cx="3956599" cy="1374074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B519D-7949-6C47-BF69-5056B120E027}">
      <dsp:nvSpPr>
        <dsp:cNvPr id="0" name=""/>
        <dsp:cNvSpPr/>
      </dsp:nvSpPr>
      <dsp:spPr>
        <a:xfrm>
          <a:off x="3680608" y="3564006"/>
          <a:ext cx="766782" cy="490741"/>
        </a:xfrm>
        <a:prstGeom prst="down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205DC-74B1-BA4E-B454-0888F4AC789C}">
      <dsp:nvSpPr>
        <dsp:cNvPr id="0" name=""/>
        <dsp:cNvSpPr/>
      </dsp:nvSpPr>
      <dsp:spPr>
        <a:xfrm>
          <a:off x="2223721" y="3956599"/>
          <a:ext cx="3680557" cy="920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err="1"/>
            <a:t>Efficiency</a:t>
          </a:r>
          <a:endParaRPr lang="it-IT" sz="3200" kern="1200"/>
        </a:p>
      </dsp:txBody>
      <dsp:txXfrm>
        <a:off x="2223721" y="3956599"/>
        <a:ext cx="3680557" cy="920139"/>
      </dsp:txXfrm>
    </dsp:sp>
    <dsp:sp modelId="{63806619-E91C-714D-92AF-E0D6445AAA95}">
      <dsp:nvSpPr>
        <dsp:cNvPr id="0" name=""/>
        <dsp:cNvSpPr/>
      </dsp:nvSpPr>
      <dsp:spPr>
        <a:xfrm>
          <a:off x="3518050" y="1679561"/>
          <a:ext cx="1380209" cy="138020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err="1"/>
            <a:t>Reasonable</a:t>
          </a:r>
          <a:r>
            <a:rPr lang="it-IT" sz="1500" kern="1200"/>
            <a:t> </a:t>
          </a:r>
          <a:r>
            <a:rPr lang="it-IT" sz="1500" kern="1200" err="1"/>
            <a:t>allocation</a:t>
          </a:r>
          <a:endParaRPr lang="it-IT" sz="1500" kern="1200"/>
        </a:p>
      </dsp:txBody>
      <dsp:txXfrm>
        <a:off x="3720177" y="1881688"/>
        <a:ext cx="975955" cy="975955"/>
      </dsp:txXfrm>
    </dsp:sp>
    <dsp:sp modelId="{C116059D-AE5C-5540-83F3-D1D849422FC8}">
      <dsp:nvSpPr>
        <dsp:cNvPr id="0" name=""/>
        <dsp:cNvSpPr/>
      </dsp:nvSpPr>
      <dsp:spPr>
        <a:xfrm>
          <a:off x="2530434" y="644097"/>
          <a:ext cx="1380209" cy="1380209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Alternative </a:t>
          </a:r>
          <a:r>
            <a:rPr lang="it-IT" sz="1500" kern="1200" err="1"/>
            <a:t>options</a:t>
          </a:r>
          <a:endParaRPr lang="it-IT" sz="1500" kern="1200"/>
        </a:p>
      </dsp:txBody>
      <dsp:txXfrm>
        <a:off x="2732561" y="846224"/>
        <a:ext cx="975955" cy="975955"/>
      </dsp:txXfrm>
    </dsp:sp>
    <dsp:sp modelId="{286EABD0-846C-984F-AAD5-F6195599F05D}">
      <dsp:nvSpPr>
        <dsp:cNvPr id="0" name=""/>
        <dsp:cNvSpPr/>
      </dsp:nvSpPr>
      <dsp:spPr>
        <a:xfrm>
          <a:off x="3941314" y="310393"/>
          <a:ext cx="1380209" cy="1380209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Financial </a:t>
          </a:r>
          <a:r>
            <a:rPr lang="it-IT" sz="1500" kern="1200" err="1"/>
            <a:t>constraints</a:t>
          </a:r>
          <a:endParaRPr lang="it-IT" sz="1500" kern="1200"/>
        </a:p>
      </dsp:txBody>
      <dsp:txXfrm>
        <a:off x="4143441" y="512520"/>
        <a:ext cx="975955" cy="975955"/>
      </dsp:txXfrm>
    </dsp:sp>
    <dsp:sp modelId="{07172DFF-D304-2347-9CA1-51050EC669A9}">
      <dsp:nvSpPr>
        <dsp:cNvPr id="0" name=""/>
        <dsp:cNvSpPr/>
      </dsp:nvSpPr>
      <dsp:spPr>
        <a:xfrm>
          <a:off x="1917008" y="30671"/>
          <a:ext cx="4293983" cy="343518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9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48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44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21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57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98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32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53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44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02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39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92D6-B33D-4917-B8C0-A7BDB83A0708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F27F-865E-4344-A930-5E3EAB0A85B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56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9"/>
            <a:ext cx="12194257" cy="685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8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Does health systems incentive CVD prevention?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850313" y="1331575"/>
            <a:ext cx="3079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Indicators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should measure the application of </a:t>
            </a:r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actions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and </a:t>
            </a:r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actions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should be focused on healthcare </a:t>
            </a:r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goals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(rather than costs).</a:t>
            </a: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3DC73F41-C90F-7140-AA3B-BEDC751D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341438"/>
            <a:ext cx="83788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1F2FF81-D42F-E54E-89BB-C5CD9AA4F935}"/>
              </a:ext>
            </a:extLst>
          </p:cNvPr>
          <p:cNvSpPr/>
          <p:nvPr/>
        </p:nvSpPr>
        <p:spPr>
          <a:xfrm>
            <a:off x="367862" y="4372279"/>
            <a:ext cx="8482451" cy="84085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34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A3340BDC-10B9-D34D-9AE9-A7802B3C7B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604124"/>
              </p:ext>
            </p:extLst>
          </p:nvPr>
        </p:nvGraphicFramePr>
        <p:xfrm>
          <a:off x="-1724077" y="930682"/>
          <a:ext cx="8128000" cy="4907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What is economics (and efficiency)?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4441959" y="1058215"/>
            <a:ext cx="34175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No possible health gains with the same amount of resources.</a:t>
            </a:r>
          </a:p>
          <a:p>
            <a:pPr algn="ctr"/>
            <a:endParaRPr lang="en-GB" sz="2800" b="1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No possible savings maintaining the same health services.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2797BA-0D5E-9C41-A10D-D6E8A18D3453}"/>
              </a:ext>
            </a:extLst>
          </p:cNvPr>
          <p:cNvGrpSpPr/>
          <p:nvPr/>
        </p:nvGrpSpPr>
        <p:grpSpPr>
          <a:xfrm>
            <a:off x="7558085" y="1500188"/>
            <a:ext cx="4562475" cy="3771900"/>
            <a:chOff x="8045342" y="1855198"/>
            <a:chExt cx="3798100" cy="3007539"/>
          </a:xfrm>
        </p:grpSpPr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D94779A4-0E19-8A40-99CF-315EA451E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1903" y="1855198"/>
              <a:ext cx="1297344" cy="353327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>
                  <a:latin typeface="+mn-lt"/>
                  <a:ea typeface="MS PGothic" charset="0"/>
                  <a:cs typeface="MS PGothic" charset="0"/>
                </a:rPr>
                <a:t>Recommended</a:t>
              </a: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B8E1595A-EEF0-D44D-AFEB-B4E115D18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7514" y="1855198"/>
              <a:ext cx="1414339" cy="353327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>
                  <a:latin typeface="+mn-lt"/>
                  <a:ea typeface="MS PGothic" charset="0"/>
                  <a:cs typeface="MS PGothic" charset="0"/>
                </a:rPr>
                <a:t>Not recommended</a:t>
              </a:r>
            </a:p>
          </p:txBody>
        </p: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C8C0A208-9485-5243-80F7-C9337B824BA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425886" y="3502640"/>
              <a:ext cx="34175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" name="Connettore 1 9">
              <a:extLst>
                <a:ext uri="{FF2B5EF4-FFF2-40B4-BE49-F238E27FC236}">
                  <a16:creationId xmlns:a16="http://schemas.microsoft.com/office/drawing/2014/main" id="{71303B9C-531C-C14A-AE97-1B6B2F443A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134663" y="2159570"/>
              <a:ext cx="0" cy="27031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BCF58C7F-67DC-E64E-94AE-DB0A816EC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730078" y="3971155"/>
              <a:ext cx="1062110" cy="431581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>
                  <a:latin typeface="+mn-lt"/>
                  <a:ea typeface="MS PGothic" charset="0"/>
                  <a:cs typeface="MS PGothic" charset="0"/>
                </a:rPr>
                <a:t>Not-prescribed</a:t>
              </a: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18FB2243-DCA6-A442-BD72-5ABD8DB87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730078" y="2580195"/>
              <a:ext cx="1062110" cy="431581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>
                  <a:latin typeface="+mn-lt"/>
                  <a:ea typeface="MS PGothic" charset="0"/>
                  <a:cs typeface="MS PGothic" charset="0"/>
                </a:rPr>
                <a:t>Prescribed</a:t>
              </a:r>
            </a:p>
          </p:txBody>
        </p:sp>
        <p:grpSp>
          <p:nvGrpSpPr>
            <p:cNvPr id="13" name="Gruppo 41">
              <a:extLst>
                <a:ext uri="{FF2B5EF4-FFF2-40B4-BE49-F238E27FC236}">
                  <a16:creationId xmlns:a16="http://schemas.microsoft.com/office/drawing/2014/main" id="{D129840C-2DB4-7142-885F-A65269C010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7502" y="2619321"/>
              <a:ext cx="2768277" cy="1744287"/>
              <a:chOff x="2101850" y="2170113"/>
              <a:chExt cx="4724400" cy="2601912"/>
            </a:xfrm>
          </p:grpSpPr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7FE5DB72-30A3-034F-AC85-44085A8EE1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01850" y="2170113"/>
                <a:ext cx="1584325" cy="527050"/>
              </a:xfrm>
              <a:prstGeom prst="rect">
                <a:avLst/>
              </a:prstGeom>
              <a:noFill/>
              <a:ln w="12700" cmpd="sng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2000">
                    <a:latin typeface="+mn-lt"/>
                    <a:ea typeface="MS PGothic" charset="0"/>
                    <a:cs typeface="MS PGothic" charset="0"/>
                  </a:rPr>
                  <a:t>OK</a:t>
                </a:r>
              </a:p>
            </p:txBody>
          </p:sp>
          <p:sp>
            <p:nvSpPr>
              <p:cNvPr id="15" name="Text Box 6">
                <a:extLst>
                  <a:ext uri="{FF2B5EF4-FFF2-40B4-BE49-F238E27FC236}">
                    <a16:creationId xmlns:a16="http://schemas.microsoft.com/office/drawing/2014/main" id="{A0C06197-F691-CC45-BAAD-A1CA295994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41925" y="4244975"/>
                <a:ext cx="1584325" cy="527050"/>
              </a:xfrm>
              <a:prstGeom prst="rect">
                <a:avLst/>
              </a:prstGeom>
              <a:noFill/>
              <a:ln w="12700" cmpd="sng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2000">
                    <a:latin typeface="+mn-lt"/>
                    <a:ea typeface="MS PGothic" charset="0"/>
                    <a:cs typeface="MS PGothic" charset="0"/>
                  </a:rPr>
                  <a:t>OK</a:t>
                </a:r>
              </a:p>
            </p:txBody>
          </p:sp>
        </p:grp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F6039190-DFB4-F647-AC90-892B3B837C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497" y="2619321"/>
              <a:ext cx="1599945" cy="353327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000" b="1">
                  <a:latin typeface="+mn-lt"/>
                  <a:ea typeface="MS PGothic" charset="0"/>
                  <a:cs typeface="MS PGothic" charset="0"/>
                </a:rPr>
                <a:t>WASTE</a:t>
              </a:r>
            </a:p>
          </p:txBody>
        </p:sp>
        <p:sp>
          <p:nvSpPr>
            <p:cNvPr id="17" name="Text Box 6">
              <a:extLst>
                <a:ext uri="{FF2B5EF4-FFF2-40B4-BE49-F238E27FC236}">
                  <a16:creationId xmlns:a16="http://schemas.microsoft.com/office/drawing/2014/main" id="{79FF6FD6-F1E5-794A-8E6F-E85DBA57D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3561" y="4010281"/>
              <a:ext cx="1599945" cy="353327"/>
            </a:xfrm>
            <a:prstGeom prst="rect">
              <a:avLst/>
            </a:prstGeom>
            <a:noFill/>
            <a:ln w="12700" cmpd="sng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2000" b="1">
                  <a:latin typeface="+mn-lt"/>
                  <a:ea typeface="MS PGothic" charset="0"/>
                  <a:cs typeface="MS PGothic" charset="0"/>
                </a:rPr>
                <a:t>INVESTMENT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233FA827-0EC8-514B-80BE-08BEA0758CCE}"/>
              </a:ext>
            </a:extLst>
          </p:cNvPr>
          <p:cNvGrpSpPr>
            <a:grpSpLocks/>
          </p:cNvGrpSpPr>
          <p:nvPr/>
        </p:nvGrpSpPr>
        <p:grpSpPr bwMode="auto">
          <a:xfrm>
            <a:off x="8517198" y="3059115"/>
            <a:ext cx="3021464" cy="958323"/>
            <a:chOff x="2317750" y="2911475"/>
            <a:chExt cx="4292600" cy="1139825"/>
          </a:xfrm>
        </p:grpSpPr>
        <p:sp>
          <p:nvSpPr>
            <p:cNvPr id="19" name="Freccia giù 18">
              <a:extLst>
                <a:ext uri="{FF2B5EF4-FFF2-40B4-BE49-F238E27FC236}">
                  <a16:creationId xmlns:a16="http://schemas.microsoft.com/office/drawing/2014/main" id="{ACF85398-401D-4A4F-A6D5-8ADB61374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9413" y="3043237"/>
              <a:ext cx="1150937" cy="1008063"/>
            </a:xfrm>
            <a:prstGeom prst="down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FF">
                    <a:alpha val="25000"/>
                  </a:srgbClr>
                </a:gs>
                <a:gs pos="50000">
                  <a:srgbClr val="800000">
                    <a:alpha val="50000"/>
                  </a:srgbClr>
                </a:gs>
                <a:gs pos="100000">
                  <a:srgbClr val="800000">
                    <a:alpha val="75000"/>
                  </a:srgbClr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GB" altLang="it-IT">
                <a:solidFill>
                  <a:srgbClr val="FFFFFF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0" name="Freccia giù 19">
              <a:extLst>
                <a:ext uri="{FF2B5EF4-FFF2-40B4-BE49-F238E27FC236}">
                  <a16:creationId xmlns:a16="http://schemas.microsoft.com/office/drawing/2014/main" id="{47C885E8-B182-3340-946C-41CDA1F441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317750" y="2911475"/>
              <a:ext cx="1152525" cy="1009650"/>
            </a:xfrm>
            <a:prstGeom prst="down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FFFFFF">
                    <a:alpha val="25000"/>
                  </a:srgbClr>
                </a:gs>
                <a:gs pos="50000">
                  <a:srgbClr val="800000">
                    <a:alpha val="50000"/>
                  </a:srgbClr>
                </a:gs>
                <a:gs pos="100000">
                  <a:srgbClr val="800000">
                    <a:alpha val="75000"/>
                  </a:srgbClr>
                </a:gs>
              </a:gsLst>
              <a:lin ang="5400000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GB" altLang="it-IT">
                <a:solidFill>
                  <a:srgbClr val="FFFFFF"/>
                </a:solidFill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74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1242060" y="1289483"/>
            <a:ext cx="9707881" cy="28315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Evidence and strategies for cardiovascular disease prevention across European Countries</a:t>
            </a:r>
          </a:p>
          <a:p>
            <a:pPr algn="ctr"/>
            <a:endParaRPr lang="en-GB" sz="1400" b="1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GB" sz="32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Luca </a:t>
            </a:r>
            <a:r>
              <a:rPr lang="en-GB" sz="3200" b="1" i="1" dirty="0" err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Degli</a:t>
            </a:r>
            <a:r>
              <a:rPr lang="en-GB" sz="32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</a:t>
            </a:r>
            <a:r>
              <a:rPr lang="en-GB" sz="3200" b="1" i="1" dirty="0" err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Esposti</a:t>
            </a:r>
            <a:r>
              <a:rPr lang="en-GB" sz="32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, Economist (CliCon)</a:t>
            </a:r>
          </a:p>
        </p:txBody>
      </p:sp>
    </p:spTree>
    <p:extLst>
      <p:ext uri="{BB962C8B-B14F-4D97-AF65-F5344CB8AC3E}">
        <p14:creationId xmlns:p14="http://schemas.microsoft.com/office/powerpoint/2010/main" val="171272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1242060" y="1289483"/>
            <a:ext cx="9707881" cy="28315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4400" b="1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Evidence and strategies for cardiovascular disease prevention across European Countries</a:t>
            </a:r>
          </a:p>
          <a:p>
            <a:pPr algn="ctr"/>
            <a:endParaRPr lang="en-GB" sz="1400" b="1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n-GB" sz="32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Luca </a:t>
            </a:r>
            <a:r>
              <a:rPr lang="en-GB" sz="3200" b="1" i="1" dirty="0" err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Degli</a:t>
            </a:r>
            <a:r>
              <a:rPr lang="en-GB" sz="32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</a:t>
            </a:r>
            <a:r>
              <a:rPr lang="en-GB" sz="3200" b="1" i="1" dirty="0" err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Esposti</a:t>
            </a:r>
            <a:r>
              <a:rPr lang="en-GB" sz="3200" b="1" i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, Economist (CliCon)</a:t>
            </a:r>
          </a:p>
        </p:txBody>
      </p:sp>
    </p:spTree>
    <p:extLst>
      <p:ext uri="{BB962C8B-B14F-4D97-AF65-F5344CB8AC3E}">
        <p14:creationId xmlns:p14="http://schemas.microsoft.com/office/powerpoint/2010/main" val="339924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Why are CVD costs increasing?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2B9323-AACE-A44E-A60C-B1540893E3DB}"/>
              </a:ext>
            </a:extLst>
          </p:cNvPr>
          <p:cNvSpPr txBox="1"/>
          <p:nvPr/>
        </p:nvSpPr>
        <p:spPr>
          <a:xfrm>
            <a:off x="478969" y="1184364"/>
            <a:ext cx="72934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Prevalence &amp; Incidence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Age-correlated &amp; Aging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Chronic condition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Irreversible condition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Factor for health outcomes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Responsible for hospitalization &amp; other health care costs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Require skills, staff, materials, time, and management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085910" y="2738846"/>
            <a:ext cx="3513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…wide, permanent, worsening, and requiring health-assistance and care.</a:t>
            </a:r>
          </a:p>
        </p:txBody>
      </p:sp>
    </p:spTree>
    <p:extLst>
      <p:ext uri="{BB962C8B-B14F-4D97-AF65-F5344CB8AC3E}">
        <p14:creationId xmlns:p14="http://schemas.microsoft.com/office/powerpoint/2010/main" val="13582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Which are CVD intervention strategies?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085910" y="2331070"/>
            <a:ext cx="35139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…from non non-drug intervention to drug intervention strategies according to disease severity.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9C3FCE-0499-A648-8F81-7AA25459A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97" y="920650"/>
            <a:ext cx="7880479" cy="46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How can CVD costs can be managed?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2B9323-AACE-A44E-A60C-B1540893E3DB}"/>
              </a:ext>
            </a:extLst>
          </p:cNvPr>
          <p:cNvSpPr txBox="1"/>
          <p:nvPr/>
        </p:nvSpPr>
        <p:spPr>
          <a:xfrm>
            <a:off x="478969" y="1184364"/>
            <a:ext cx="72934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From life-style interventions (Pts),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…to preventive medications (GPs),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…to surgical procedures (Specialists),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…and to re-</a:t>
            </a:r>
            <a:r>
              <a:rPr lang="en-GB" sz="2800" err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habilitations</a:t>
            </a: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(Care-givers)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786935" y="567146"/>
            <a:ext cx="29260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…testing and applyind the wide spectrum of preventive intervention.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D33E6B3-64D8-0642-BFF9-5FF919BA1641}"/>
              </a:ext>
            </a:extLst>
          </p:cNvPr>
          <p:cNvGrpSpPr/>
          <p:nvPr/>
        </p:nvGrpSpPr>
        <p:grpSpPr>
          <a:xfrm>
            <a:off x="142208" y="3197736"/>
            <a:ext cx="11564705" cy="2318976"/>
            <a:chOff x="142208" y="3197736"/>
            <a:chExt cx="11564705" cy="2318976"/>
          </a:xfrm>
        </p:grpSpPr>
        <p:graphicFrame>
          <p:nvGraphicFramePr>
            <p:cNvPr id="3" name="Diagramma 2">
              <a:extLst>
                <a:ext uri="{FF2B5EF4-FFF2-40B4-BE49-F238E27FC236}">
                  <a16:creationId xmlns:a16="http://schemas.microsoft.com/office/drawing/2014/main" id="{09081F1B-8148-4948-B032-1B2E9BA0F4F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50843433"/>
                </p:ext>
              </p:extLst>
            </p:nvPr>
          </p:nvGraphicFramePr>
          <p:xfrm>
            <a:off x="602209" y="3313838"/>
            <a:ext cx="2440249" cy="20351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7C04FF9F-1379-A148-86EF-6E907C1AB31A}"/>
                </a:ext>
              </a:extLst>
            </p:cNvPr>
            <p:cNvSpPr txBox="1"/>
            <p:nvPr/>
          </p:nvSpPr>
          <p:spPr>
            <a:xfrm rot="16200000">
              <a:off x="-761646" y="4145834"/>
              <a:ext cx="2269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Patients</a:t>
              </a:r>
            </a:p>
          </p:txBody>
        </p:sp>
        <p:graphicFrame>
          <p:nvGraphicFramePr>
            <p:cNvPr id="8" name="Diagramma 7">
              <a:extLst>
                <a:ext uri="{FF2B5EF4-FFF2-40B4-BE49-F238E27FC236}">
                  <a16:creationId xmlns:a16="http://schemas.microsoft.com/office/drawing/2014/main" id="{C22A1160-531D-914C-8CE2-D9F711AB9DB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29688048"/>
                </p:ext>
              </p:extLst>
            </p:nvPr>
          </p:nvGraphicFramePr>
          <p:xfrm>
            <a:off x="3481181" y="3319196"/>
            <a:ext cx="2440249" cy="20351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8F1BFB3-3526-4D4D-9C45-4B60244E7BED}"/>
                </a:ext>
              </a:extLst>
            </p:cNvPr>
            <p:cNvSpPr txBox="1"/>
            <p:nvPr/>
          </p:nvSpPr>
          <p:spPr>
            <a:xfrm rot="16200000">
              <a:off x="2133951" y="4151192"/>
              <a:ext cx="2269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Costs</a:t>
              </a:r>
            </a:p>
          </p:txBody>
        </p:sp>
        <p:graphicFrame>
          <p:nvGraphicFramePr>
            <p:cNvPr id="10" name="Diagramma 9">
              <a:extLst>
                <a:ext uri="{FF2B5EF4-FFF2-40B4-BE49-F238E27FC236}">
                  <a16:creationId xmlns:a16="http://schemas.microsoft.com/office/drawing/2014/main" id="{1245E702-4B02-3F4D-861C-0F516F209E2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15992387"/>
                </p:ext>
              </p:extLst>
            </p:nvPr>
          </p:nvGraphicFramePr>
          <p:xfrm>
            <a:off x="6318782" y="3312622"/>
            <a:ext cx="2440249" cy="20351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481BD832-0B57-7E46-9B83-CF867683974A}"/>
                </a:ext>
              </a:extLst>
            </p:cNvPr>
            <p:cNvSpPr txBox="1"/>
            <p:nvPr/>
          </p:nvSpPr>
          <p:spPr>
            <a:xfrm rot="16200000">
              <a:off x="4952170" y="4105946"/>
              <a:ext cx="2269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ICER</a:t>
              </a:r>
            </a:p>
          </p:txBody>
        </p:sp>
        <p:graphicFrame>
          <p:nvGraphicFramePr>
            <p:cNvPr id="14" name="Diagramma 13">
              <a:extLst>
                <a:ext uri="{FF2B5EF4-FFF2-40B4-BE49-F238E27FC236}">
                  <a16:creationId xmlns:a16="http://schemas.microsoft.com/office/drawing/2014/main" id="{F626E3A1-CC02-FE4B-8FBF-6AEEFA3104C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22984718"/>
                </p:ext>
              </p:extLst>
            </p:nvPr>
          </p:nvGraphicFramePr>
          <p:xfrm>
            <a:off x="9266664" y="3308266"/>
            <a:ext cx="2440249" cy="20351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7057EBA-6C18-1A41-8EB4-60B30E43637C}"/>
                </a:ext>
              </a:extLst>
            </p:cNvPr>
            <p:cNvSpPr txBox="1"/>
            <p:nvPr/>
          </p:nvSpPr>
          <p:spPr>
            <a:xfrm rot="16200000">
              <a:off x="7900052" y="4101590"/>
              <a:ext cx="2269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09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Is it easy to translate theory into practice?</a:t>
            </a:r>
          </a:p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The example of medication adherence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934994" y="2382014"/>
            <a:ext cx="26648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Disease management programs are essential to translate theory into practice.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61D160-D0B0-974B-BF85-A485FD166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2" y="1539752"/>
            <a:ext cx="2982907" cy="39222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FEB76B-AE89-A944-B950-01D7AABA3BD6}"/>
              </a:ext>
            </a:extLst>
          </p:cNvPr>
          <p:cNvSpPr txBox="1"/>
          <p:nvPr/>
        </p:nvSpPr>
        <p:spPr>
          <a:xfrm>
            <a:off x="3790877" y="1541200"/>
            <a:ext cx="48736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60% in AHTs (no trend)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45% in LLTs (no trend)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65% in ADTs (no trend)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Sub-optimal clinical target attainment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Avoidable Health outcomes and Costs</a:t>
            </a:r>
          </a:p>
        </p:txBody>
      </p:sp>
    </p:spTree>
    <p:extLst>
      <p:ext uri="{BB962C8B-B14F-4D97-AF65-F5344CB8AC3E}">
        <p14:creationId xmlns:p14="http://schemas.microsoft.com/office/powerpoint/2010/main" val="225331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Which are the effects of sub-optimal prevention?</a:t>
            </a:r>
          </a:p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The example of medication adherence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934994" y="2638496"/>
            <a:ext cx="26648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…increasing avoidable (or deferrable) health outcomes and related costs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EE90588-F2B9-434C-8831-BE04048FF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888" y="4948238"/>
            <a:ext cx="13223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Adherence level (%)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622DB24-F34D-DE4A-AFD9-6B8E6871F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2814638"/>
            <a:ext cx="292100" cy="1892300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2DD77288-EB19-8B43-9947-79D291A4F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963" y="2505075"/>
            <a:ext cx="293687" cy="2201863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2BF75F1-E3B4-214D-952A-45C28F451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8" y="2919413"/>
            <a:ext cx="284162" cy="178752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C3E917D1-9C80-3748-BE51-C51146946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3070225"/>
            <a:ext cx="292100" cy="1636713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3C261B6D-28A0-CA45-998A-01275264C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0" y="3305175"/>
            <a:ext cx="292100" cy="1401763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D817B29-5BA3-134F-928D-03D20E774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5" y="2627313"/>
            <a:ext cx="292100" cy="187325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4116D66-F1DE-3D40-8774-1E1B2FA92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963" y="2308225"/>
            <a:ext cx="293687" cy="196850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E551E32-40F2-4F4E-A176-38B86CB7D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2138" y="2674938"/>
            <a:ext cx="284162" cy="244475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0006E2F-48AA-C441-9B8C-401DE42B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75" y="2795588"/>
            <a:ext cx="292100" cy="274637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0041721C-A070-B74E-A7C3-7002D5606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50" y="2909888"/>
            <a:ext cx="292100" cy="395287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/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AEE14521-C225-5748-9ECB-5734CF01C31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3225" y="1874838"/>
            <a:ext cx="0" cy="27828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57068292-6676-814D-A30B-F5EA1A1ADF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4706938"/>
            <a:ext cx="80962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Line 16">
            <a:extLst>
              <a:ext uri="{FF2B5EF4-FFF2-40B4-BE49-F238E27FC236}">
                <a16:creationId xmlns:a16="http://schemas.microsoft.com/office/drawing/2014/main" id="{01007391-EA98-7642-B0FF-40CE228A90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4283075"/>
            <a:ext cx="809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17">
            <a:extLst>
              <a:ext uri="{FF2B5EF4-FFF2-40B4-BE49-F238E27FC236}">
                <a16:creationId xmlns:a16="http://schemas.microsoft.com/office/drawing/2014/main" id="{8BE4BD1B-CA16-9441-AC90-0D52CF5FC0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3849688"/>
            <a:ext cx="80962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18">
            <a:extLst>
              <a:ext uri="{FF2B5EF4-FFF2-40B4-BE49-F238E27FC236}">
                <a16:creationId xmlns:a16="http://schemas.microsoft.com/office/drawing/2014/main" id="{EB835BC2-4FE4-A74A-9262-C19E6DE6E7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3427413"/>
            <a:ext cx="80962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AA2603AD-D421-A448-A1E1-8216F9CF54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2994025"/>
            <a:ext cx="80962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B80DBD70-F74C-4048-B4E0-52BEEE84A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2570163"/>
            <a:ext cx="80962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21">
            <a:extLst>
              <a:ext uri="{FF2B5EF4-FFF2-40B4-BE49-F238E27FC236}">
                <a16:creationId xmlns:a16="http://schemas.microsoft.com/office/drawing/2014/main" id="{5DCE567F-1912-DF40-A753-36CD2E37F5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8138" y="2139950"/>
            <a:ext cx="809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Line 22">
            <a:extLst>
              <a:ext uri="{FF2B5EF4-FFF2-40B4-BE49-F238E27FC236}">
                <a16:creationId xmlns:a16="http://schemas.microsoft.com/office/drawing/2014/main" id="{6651F3DE-7FFE-9C41-ACA5-177D5AD7D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99100" y="4706938"/>
            <a:ext cx="3179763" cy="158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23">
            <a:extLst>
              <a:ext uri="{FF2B5EF4-FFF2-40B4-BE49-F238E27FC236}">
                <a16:creationId xmlns:a16="http://schemas.microsoft.com/office/drawing/2014/main" id="{DF67538B-9995-DF46-A6A9-4A238A4C2B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99100" y="4706938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Line 24">
            <a:extLst>
              <a:ext uri="{FF2B5EF4-FFF2-40B4-BE49-F238E27FC236}">
                <a16:creationId xmlns:a16="http://schemas.microsoft.com/office/drawing/2014/main" id="{E028C67D-EE9F-8747-9FB1-AF804D742C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37275" y="4706938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297FEFF6-3AA3-4C47-9F8C-0705545CFF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73863" y="4706938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9170B511-79EA-3445-965A-279D63243D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04100" y="4706938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27">
            <a:extLst>
              <a:ext uri="{FF2B5EF4-FFF2-40B4-BE49-F238E27FC236}">
                <a16:creationId xmlns:a16="http://schemas.microsoft.com/office/drawing/2014/main" id="{F9104BCF-7D38-3648-85D0-77FA1E820C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2275" y="4706938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28">
            <a:extLst>
              <a:ext uri="{FF2B5EF4-FFF2-40B4-BE49-F238E27FC236}">
                <a16:creationId xmlns:a16="http://schemas.microsoft.com/office/drawing/2014/main" id="{5F989991-0824-E345-A945-28B80A464B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78863" y="4706938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DBDD0FB1-8FB1-9144-A5D3-AE97168EC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075" y="4537075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0</a:t>
            </a: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CF2D7953-9440-CC45-A086-15AA7BA02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4113213"/>
            <a:ext cx="314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2,000</a:t>
            </a:r>
          </a:p>
        </p:txBody>
      </p:sp>
      <p:sp>
        <p:nvSpPr>
          <p:cNvPr id="35" name="Rectangle 31">
            <a:extLst>
              <a:ext uri="{FF2B5EF4-FFF2-40B4-BE49-F238E27FC236}">
                <a16:creationId xmlns:a16="http://schemas.microsoft.com/office/drawing/2014/main" id="{9FDD70C8-52C6-6945-B8B6-DFDC0A6B2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3681413"/>
            <a:ext cx="314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4,000</a:t>
            </a:r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7FC62069-30A3-8E43-960B-E210C1C91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3257550"/>
            <a:ext cx="314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6,000</a:t>
            </a:r>
          </a:p>
        </p:txBody>
      </p:sp>
      <p:sp>
        <p:nvSpPr>
          <p:cNvPr id="37" name="Rectangle 33">
            <a:extLst>
              <a:ext uri="{FF2B5EF4-FFF2-40B4-BE49-F238E27FC236}">
                <a16:creationId xmlns:a16="http://schemas.microsoft.com/office/drawing/2014/main" id="{C58576FA-865F-6546-BCC5-2DF6C18E5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025" y="2824163"/>
            <a:ext cx="314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8,000</a:t>
            </a:r>
          </a:p>
        </p:txBody>
      </p:sp>
      <p:sp>
        <p:nvSpPr>
          <p:cNvPr id="38" name="Rectangle 34">
            <a:extLst>
              <a:ext uri="{FF2B5EF4-FFF2-40B4-BE49-F238E27FC236}">
                <a16:creationId xmlns:a16="http://schemas.microsoft.com/office/drawing/2014/main" id="{A0B8D344-9011-6446-B463-B8C5E2874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2400300"/>
            <a:ext cx="3841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10,000</a:t>
            </a:r>
          </a:p>
        </p:txBody>
      </p:sp>
      <p:sp>
        <p:nvSpPr>
          <p:cNvPr id="39" name="Rectangle 35">
            <a:extLst>
              <a:ext uri="{FF2B5EF4-FFF2-40B4-BE49-F238E27FC236}">
                <a16:creationId xmlns:a16="http://schemas.microsoft.com/office/drawing/2014/main" id="{E47825A1-8169-CC46-91FA-4A08D754E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1970088"/>
            <a:ext cx="3841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12,000</a:t>
            </a:r>
          </a:p>
        </p:txBody>
      </p:sp>
      <p:sp>
        <p:nvSpPr>
          <p:cNvPr id="40" name="Rectangle 36">
            <a:extLst>
              <a:ext uri="{FF2B5EF4-FFF2-40B4-BE49-F238E27FC236}">
                <a16:creationId xmlns:a16="http://schemas.microsoft.com/office/drawing/2014/main" id="{F5EE0E25-BC15-D445-95EE-28BB05A99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8" y="4818063"/>
            <a:ext cx="32541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00-19</a:t>
            </a:r>
          </a:p>
        </p:txBody>
      </p:sp>
      <p:sp>
        <p:nvSpPr>
          <p:cNvPr id="41" name="Rectangle 37">
            <a:extLst>
              <a:ext uri="{FF2B5EF4-FFF2-40B4-BE49-F238E27FC236}">
                <a16:creationId xmlns:a16="http://schemas.microsoft.com/office/drawing/2014/main" id="{76DA0A70-73B1-D846-8944-7DE927232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1900" y="48180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20-39</a:t>
            </a:r>
          </a:p>
        </p:txBody>
      </p:sp>
      <p:sp>
        <p:nvSpPr>
          <p:cNvPr id="42" name="Rectangle 38">
            <a:extLst>
              <a:ext uri="{FF2B5EF4-FFF2-40B4-BE49-F238E27FC236}">
                <a16:creationId xmlns:a16="http://schemas.microsoft.com/office/drawing/2014/main" id="{9CF4F122-FC8C-6B42-AE18-1B1CA1A5A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663" y="4818063"/>
            <a:ext cx="32541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40-59</a:t>
            </a:r>
          </a:p>
        </p:txBody>
      </p:sp>
      <p:sp>
        <p:nvSpPr>
          <p:cNvPr id="43" name="Rectangle 39">
            <a:extLst>
              <a:ext uri="{FF2B5EF4-FFF2-40B4-BE49-F238E27FC236}">
                <a16:creationId xmlns:a16="http://schemas.microsoft.com/office/drawing/2014/main" id="{CFBA7D61-83E5-7546-87F4-2764DAD73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48180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60-79</a:t>
            </a:r>
          </a:p>
        </p:txBody>
      </p:sp>
      <p:sp>
        <p:nvSpPr>
          <p:cNvPr id="44" name="Rectangle 40">
            <a:extLst>
              <a:ext uri="{FF2B5EF4-FFF2-40B4-BE49-F238E27FC236}">
                <a16:creationId xmlns:a16="http://schemas.microsoft.com/office/drawing/2014/main" id="{93A0EB9C-5CC8-1E4D-A2A0-5C65C4574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025" y="4818063"/>
            <a:ext cx="3921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80-100</a:t>
            </a:r>
          </a:p>
        </p:txBody>
      </p:sp>
      <p:sp>
        <p:nvSpPr>
          <p:cNvPr id="45" name="Rectangle 41">
            <a:extLst>
              <a:ext uri="{FF2B5EF4-FFF2-40B4-BE49-F238E27FC236}">
                <a16:creationId xmlns:a16="http://schemas.microsoft.com/office/drawing/2014/main" id="{B8402DB3-3A6E-4447-9B39-458C54DD672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172744" y="3178969"/>
            <a:ext cx="8016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Total costs ($)</a:t>
            </a:r>
          </a:p>
        </p:txBody>
      </p:sp>
      <p:sp>
        <p:nvSpPr>
          <p:cNvPr id="46" name="Rectangle 42">
            <a:extLst>
              <a:ext uri="{FF2B5EF4-FFF2-40B4-BE49-F238E27FC236}">
                <a16:creationId xmlns:a16="http://schemas.microsoft.com/office/drawing/2014/main" id="{2C40DA65-BFCA-234B-84E7-3066B26F7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1970088"/>
            <a:ext cx="123825" cy="1301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/>
          </a:p>
        </p:txBody>
      </p:sp>
      <p:sp>
        <p:nvSpPr>
          <p:cNvPr id="47" name="Rectangle 43">
            <a:extLst>
              <a:ext uri="{FF2B5EF4-FFF2-40B4-BE49-F238E27FC236}">
                <a16:creationId xmlns:a16="http://schemas.microsoft.com/office/drawing/2014/main" id="{9415B9D6-4B70-0F43-A62E-D225979E4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613" y="1952625"/>
            <a:ext cx="71013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Medical cost</a:t>
            </a:r>
          </a:p>
        </p:txBody>
      </p:sp>
      <p:sp>
        <p:nvSpPr>
          <p:cNvPr id="48" name="Rectangle 44">
            <a:extLst>
              <a:ext uri="{FF2B5EF4-FFF2-40B4-BE49-F238E27FC236}">
                <a16:creationId xmlns:a16="http://schemas.microsoft.com/office/drawing/2014/main" id="{FC7D3E89-A57A-B645-BF51-2F8DDE0DE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288" y="1970088"/>
            <a:ext cx="123825" cy="130175"/>
          </a:xfrm>
          <a:prstGeom prst="rect">
            <a:avLst/>
          </a:prstGeom>
          <a:solidFill>
            <a:srgbClr val="00206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/>
          </a:p>
        </p:txBody>
      </p:sp>
      <p:sp>
        <p:nvSpPr>
          <p:cNvPr id="49" name="Rectangle 45">
            <a:extLst>
              <a:ext uri="{FF2B5EF4-FFF2-40B4-BE49-F238E27FC236}">
                <a16:creationId xmlns:a16="http://schemas.microsoft.com/office/drawing/2014/main" id="{D779D38F-B034-F84C-94F5-045BA50E6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025" y="1952625"/>
            <a:ext cx="5413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Drug cost</a:t>
            </a:r>
          </a:p>
        </p:txBody>
      </p:sp>
      <p:sp>
        <p:nvSpPr>
          <p:cNvPr id="50" name="Rectangle 46">
            <a:extLst>
              <a:ext uri="{FF2B5EF4-FFF2-40B4-BE49-F238E27FC236}">
                <a16:creationId xmlns:a16="http://schemas.microsoft.com/office/drawing/2014/main" id="{4FF38DEF-B764-7248-922D-831542EB1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3797300"/>
            <a:ext cx="123825" cy="109538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/>
          </a:p>
        </p:txBody>
      </p:sp>
      <p:sp>
        <p:nvSpPr>
          <p:cNvPr id="51" name="Rectangle 47">
            <a:extLst>
              <a:ext uri="{FF2B5EF4-FFF2-40B4-BE49-F238E27FC236}">
                <a16:creationId xmlns:a16="http://schemas.microsoft.com/office/drawing/2014/main" id="{5C37DE13-8FEA-E94A-A175-5C22968A0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288" y="2311400"/>
            <a:ext cx="296862" cy="239712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52" name="Rectangle 48">
            <a:extLst>
              <a:ext uri="{FF2B5EF4-FFF2-40B4-BE49-F238E27FC236}">
                <a16:creationId xmlns:a16="http://schemas.microsoft.com/office/drawing/2014/main" id="{B9F35F58-E2B0-2943-9395-A7596B5CA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2582863"/>
            <a:ext cx="298450" cy="2125662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53" name="Rectangle 49">
            <a:extLst>
              <a:ext uri="{FF2B5EF4-FFF2-40B4-BE49-F238E27FC236}">
                <a16:creationId xmlns:a16="http://schemas.microsoft.com/office/drawing/2014/main" id="{C7EF331D-48F9-6447-AA70-727D447B1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8088" y="2749550"/>
            <a:ext cx="298450" cy="19589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54" name="Rectangle 50">
            <a:extLst>
              <a:ext uri="{FF2B5EF4-FFF2-40B4-BE49-F238E27FC236}">
                <a16:creationId xmlns:a16="http://schemas.microsoft.com/office/drawing/2014/main" id="{6BD84501-EBE5-EA4C-A47A-363CBA2F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078163"/>
            <a:ext cx="296863" cy="1630362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55" name="Rectangle 51">
            <a:extLst>
              <a:ext uri="{FF2B5EF4-FFF2-40B4-BE49-F238E27FC236}">
                <a16:creationId xmlns:a16="http://schemas.microsoft.com/office/drawing/2014/main" id="{6ED84B08-424E-674F-88A8-A3C6DCBE9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3240088"/>
            <a:ext cx="298450" cy="1468437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>
              <a:solidFill>
                <a:srgbClr val="17375E"/>
              </a:solidFill>
            </a:endParaRPr>
          </a:p>
        </p:txBody>
      </p:sp>
      <p:sp>
        <p:nvSpPr>
          <p:cNvPr id="56" name="Line 52">
            <a:extLst>
              <a:ext uri="{FF2B5EF4-FFF2-40B4-BE49-F238E27FC236}">
                <a16:creationId xmlns:a16="http://schemas.microsoft.com/office/drawing/2014/main" id="{2D6FB8F3-2B71-CA45-B945-3CE2ACAA2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3138" y="1930400"/>
            <a:ext cx="0" cy="28067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" name="Line 53">
            <a:extLst>
              <a:ext uri="{FF2B5EF4-FFF2-40B4-BE49-F238E27FC236}">
                <a16:creationId xmlns:a16="http://schemas.microsoft.com/office/drawing/2014/main" id="{98147C5E-20F0-8844-9B72-2021620C8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4708525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" name="Line 54">
            <a:extLst>
              <a:ext uri="{FF2B5EF4-FFF2-40B4-BE49-F238E27FC236}">
                <a16:creationId xmlns:a16="http://schemas.microsoft.com/office/drawing/2014/main" id="{7896B4FE-A535-764A-8D84-76BE2FFA5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4164013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" name="Line 55">
            <a:extLst>
              <a:ext uri="{FF2B5EF4-FFF2-40B4-BE49-F238E27FC236}">
                <a16:creationId xmlns:a16="http://schemas.microsoft.com/office/drawing/2014/main" id="{2A2B3BC9-DB5B-004A-8EED-FB69FA292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3621088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" name="Line 56">
            <a:extLst>
              <a:ext uri="{FF2B5EF4-FFF2-40B4-BE49-F238E27FC236}">
                <a16:creationId xmlns:a16="http://schemas.microsoft.com/office/drawing/2014/main" id="{1DB3D385-F189-0247-A8FB-5668111CE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3078163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" name="Line 57">
            <a:extLst>
              <a:ext uri="{FF2B5EF4-FFF2-40B4-BE49-F238E27FC236}">
                <a16:creationId xmlns:a16="http://schemas.microsoft.com/office/drawing/2014/main" id="{AF3ED74A-18B7-D848-8F3C-1AFF6B4CD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2527300"/>
            <a:ext cx="74613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Line 58">
            <a:extLst>
              <a:ext uri="{FF2B5EF4-FFF2-40B4-BE49-F238E27FC236}">
                <a16:creationId xmlns:a16="http://schemas.microsoft.com/office/drawing/2014/main" id="{671950E1-802B-9C42-8C95-6CC919E12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1981200"/>
            <a:ext cx="74613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" name="Line 59">
            <a:extLst>
              <a:ext uri="{FF2B5EF4-FFF2-40B4-BE49-F238E27FC236}">
                <a16:creationId xmlns:a16="http://schemas.microsoft.com/office/drawing/2014/main" id="{4CC5EF1F-9B04-0B4D-8A3F-DF664E660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313" y="4708525"/>
            <a:ext cx="3303587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" name="Line 60">
            <a:extLst>
              <a:ext uri="{FF2B5EF4-FFF2-40B4-BE49-F238E27FC236}">
                <a16:creationId xmlns:a16="http://schemas.microsoft.com/office/drawing/2014/main" id="{7BB50513-301B-F140-8422-F80F7D9D15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6313" y="4708525"/>
            <a:ext cx="0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" name="Line 61">
            <a:extLst>
              <a:ext uri="{FF2B5EF4-FFF2-40B4-BE49-F238E27FC236}">
                <a16:creationId xmlns:a16="http://schemas.microsoft.com/office/drawing/2014/main" id="{BBDF5ECC-15E7-134C-B891-0232475935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6713" y="4708525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" name="Line 62">
            <a:extLst>
              <a:ext uri="{FF2B5EF4-FFF2-40B4-BE49-F238E27FC236}">
                <a16:creationId xmlns:a16="http://schemas.microsoft.com/office/drawing/2014/main" id="{D01765BF-4165-5C40-A26F-EF96EAD806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7113" y="4708525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" name="Line 63">
            <a:extLst>
              <a:ext uri="{FF2B5EF4-FFF2-40B4-BE49-F238E27FC236}">
                <a16:creationId xmlns:a16="http://schemas.microsoft.com/office/drawing/2014/main" id="{9E924CDB-A550-7045-B59C-2D06E75D16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7513" y="4708525"/>
            <a:ext cx="1587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" name="Line 64">
            <a:extLst>
              <a:ext uri="{FF2B5EF4-FFF2-40B4-BE49-F238E27FC236}">
                <a16:creationId xmlns:a16="http://schemas.microsoft.com/office/drawing/2014/main" id="{3DB0D93A-B473-6148-BEA2-F8031F8C88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19500" y="4708525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" name="Line 65">
            <a:extLst>
              <a:ext uri="{FF2B5EF4-FFF2-40B4-BE49-F238E27FC236}">
                <a16:creationId xmlns:a16="http://schemas.microsoft.com/office/drawing/2014/main" id="{0E6D8A31-CFB2-1244-99D0-C44DD24420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9900" y="4708525"/>
            <a:ext cx="1588" cy="349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0" name="Rectangle 66">
            <a:extLst>
              <a:ext uri="{FF2B5EF4-FFF2-40B4-BE49-F238E27FC236}">
                <a16:creationId xmlns:a16="http://schemas.microsoft.com/office/drawing/2014/main" id="{5A282495-871B-954D-BAEB-A62DA102A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4565650"/>
            <a:ext cx="71438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0</a:t>
            </a:r>
          </a:p>
        </p:txBody>
      </p:sp>
      <p:sp>
        <p:nvSpPr>
          <p:cNvPr id="71" name="Rectangle 67">
            <a:extLst>
              <a:ext uri="{FF2B5EF4-FFF2-40B4-BE49-F238E27FC236}">
                <a16:creationId xmlns:a16="http://schemas.microsoft.com/office/drawing/2014/main" id="{51BA2362-2D10-9340-B6B7-911D7744A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8" y="402113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10</a:t>
            </a:r>
          </a:p>
        </p:txBody>
      </p:sp>
      <p:sp>
        <p:nvSpPr>
          <p:cNvPr id="72" name="Rectangle 68">
            <a:extLst>
              <a:ext uri="{FF2B5EF4-FFF2-40B4-BE49-F238E27FC236}">
                <a16:creationId xmlns:a16="http://schemas.microsoft.com/office/drawing/2014/main" id="{8B0569AC-9BAF-EC45-B334-A438139C3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3478213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20</a:t>
            </a:r>
          </a:p>
        </p:txBody>
      </p:sp>
      <p:sp>
        <p:nvSpPr>
          <p:cNvPr id="73" name="Rectangle 69">
            <a:extLst>
              <a:ext uri="{FF2B5EF4-FFF2-40B4-BE49-F238E27FC236}">
                <a16:creationId xmlns:a16="http://schemas.microsoft.com/office/drawing/2014/main" id="{A4376B53-C7DB-424B-A4F7-5388A9AD6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293528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30</a:t>
            </a:r>
          </a:p>
        </p:txBody>
      </p:sp>
      <p:sp>
        <p:nvSpPr>
          <p:cNvPr id="74" name="Rectangle 70">
            <a:extLst>
              <a:ext uri="{FF2B5EF4-FFF2-40B4-BE49-F238E27FC236}">
                <a16:creationId xmlns:a16="http://schemas.microsoft.com/office/drawing/2014/main" id="{BE891D07-40B9-1A41-B9E3-41AA4C3ED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238283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40</a:t>
            </a:r>
          </a:p>
        </p:txBody>
      </p:sp>
      <p:sp>
        <p:nvSpPr>
          <p:cNvPr id="75" name="Rectangle 71">
            <a:extLst>
              <a:ext uri="{FF2B5EF4-FFF2-40B4-BE49-F238E27FC236}">
                <a16:creationId xmlns:a16="http://schemas.microsoft.com/office/drawing/2014/main" id="{470A2257-4B53-BC42-9DF3-09B4600E8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1839913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50</a:t>
            </a:r>
          </a:p>
        </p:txBody>
      </p:sp>
      <p:sp>
        <p:nvSpPr>
          <p:cNvPr id="76" name="Rectangle 72">
            <a:extLst>
              <a:ext uri="{FF2B5EF4-FFF2-40B4-BE49-F238E27FC236}">
                <a16:creationId xmlns:a16="http://schemas.microsoft.com/office/drawing/2014/main" id="{41E486A3-0FAC-8246-888D-6D2233B40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688" y="4805363"/>
            <a:ext cx="32541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00-19</a:t>
            </a:r>
          </a:p>
        </p:txBody>
      </p:sp>
      <p:sp>
        <p:nvSpPr>
          <p:cNvPr id="77" name="Rectangle 73">
            <a:extLst>
              <a:ext uri="{FF2B5EF4-FFF2-40B4-BE49-F238E27FC236}">
                <a16:creationId xmlns:a16="http://schemas.microsoft.com/office/drawing/2014/main" id="{0B46BE2E-108E-464E-B7A2-77B64FAD0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8053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20-39</a:t>
            </a:r>
          </a:p>
        </p:txBody>
      </p:sp>
      <p:sp>
        <p:nvSpPr>
          <p:cNvPr id="78" name="Rectangle 74">
            <a:extLst>
              <a:ext uri="{FF2B5EF4-FFF2-40B4-BE49-F238E27FC236}">
                <a16:creationId xmlns:a16="http://schemas.microsoft.com/office/drawing/2014/main" id="{80BE919B-97B6-C34F-909C-6FA8E59EB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48053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40-59</a:t>
            </a:r>
          </a:p>
        </p:txBody>
      </p:sp>
      <p:sp>
        <p:nvSpPr>
          <p:cNvPr id="79" name="Rectangle 75">
            <a:extLst>
              <a:ext uri="{FF2B5EF4-FFF2-40B4-BE49-F238E27FC236}">
                <a16:creationId xmlns:a16="http://schemas.microsoft.com/office/drawing/2014/main" id="{3A1A4F83-672C-6444-832F-C10BCDA41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4805363"/>
            <a:ext cx="3222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60-79</a:t>
            </a:r>
          </a:p>
        </p:txBody>
      </p:sp>
      <p:sp>
        <p:nvSpPr>
          <p:cNvPr id="80" name="Rectangle 76">
            <a:extLst>
              <a:ext uri="{FF2B5EF4-FFF2-40B4-BE49-F238E27FC236}">
                <a16:creationId xmlns:a16="http://schemas.microsoft.com/office/drawing/2014/main" id="{F52A7F9F-D035-D54F-B858-F4265223D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4805363"/>
            <a:ext cx="3921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80-100</a:t>
            </a:r>
          </a:p>
        </p:txBody>
      </p:sp>
      <p:sp>
        <p:nvSpPr>
          <p:cNvPr id="81" name="Rectangle 77">
            <a:extLst>
              <a:ext uri="{FF2B5EF4-FFF2-40B4-BE49-F238E27FC236}">
                <a16:creationId xmlns:a16="http://schemas.microsoft.com/office/drawing/2014/main" id="{C9AC56FF-2C55-7341-8CAE-6853D0B8DEB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366987" y="3325863"/>
            <a:ext cx="153407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Risk of hospitalizations (%)</a:t>
            </a:r>
          </a:p>
        </p:txBody>
      </p:sp>
      <p:sp>
        <p:nvSpPr>
          <p:cNvPr id="82" name="Rectangle 78">
            <a:extLst>
              <a:ext uri="{FF2B5EF4-FFF2-40B4-BE49-F238E27FC236}">
                <a16:creationId xmlns:a16="http://schemas.microsoft.com/office/drawing/2014/main" id="{EA3AA674-FD79-2B48-ADB5-9A66BEC8C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813" y="5014913"/>
            <a:ext cx="13446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Level of adherence (%)</a:t>
            </a:r>
          </a:p>
        </p:txBody>
      </p:sp>
      <p:sp>
        <p:nvSpPr>
          <p:cNvPr id="83" name="Rectangle 79">
            <a:extLst>
              <a:ext uri="{FF2B5EF4-FFF2-40B4-BE49-F238E27FC236}">
                <a16:creationId xmlns:a16="http://schemas.microsoft.com/office/drawing/2014/main" id="{05A9C1A0-D514-E54D-8C02-B00C31113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2195513"/>
            <a:ext cx="12858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it-IT" sz="1000"/>
              <a:t>Risk of hospitalizations</a:t>
            </a:r>
          </a:p>
        </p:txBody>
      </p:sp>
      <p:sp>
        <p:nvSpPr>
          <p:cNvPr id="84" name="Rectangle 81">
            <a:extLst>
              <a:ext uri="{FF2B5EF4-FFF2-40B4-BE49-F238E27FC236}">
                <a16:creationId xmlns:a16="http://schemas.microsoft.com/office/drawing/2014/main" id="{A478F417-06EF-6D43-A13D-82064CE40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2189163"/>
            <a:ext cx="123825" cy="130175"/>
          </a:xfrm>
          <a:prstGeom prst="rect">
            <a:avLst/>
          </a:prstGeom>
          <a:solidFill>
            <a:srgbClr val="8000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97501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Does health systems incentive CVD prevention?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850313" y="1331575"/>
            <a:ext cx="3079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Indicators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should measure the application of </a:t>
            </a:r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actions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and </a:t>
            </a:r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actions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should be focused on healthcare </a:t>
            </a:r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goals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(rather than costs).</a:t>
            </a: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3DC73F41-C90F-7140-AA3B-BEDC751D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341438"/>
            <a:ext cx="83788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1F2FF81-D42F-E54E-89BB-C5CD9AA4F935}"/>
              </a:ext>
            </a:extLst>
          </p:cNvPr>
          <p:cNvSpPr/>
          <p:nvPr/>
        </p:nvSpPr>
        <p:spPr>
          <a:xfrm>
            <a:off x="367862" y="1681655"/>
            <a:ext cx="8482451" cy="39939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7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6AE6AD-216C-C340-9314-F90C10E50FC6}"/>
              </a:ext>
            </a:extLst>
          </p:cNvPr>
          <p:cNvSpPr txBox="1"/>
          <p:nvPr/>
        </p:nvSpPr>
        <p:spPr>
          <a:xfrm>
            <a:off x="91437" y="274318"/>
            <a:ext cx="1199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C00000"/>
                </a:solidFill>
                <a:latin typeface="Arial Rounded MT Bold" panose="020F0704030504030204" pitchFamily="34" charset="77"/>
              </a:rPr>
              <a:t>Does health systems incentive CVD prevention?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4A42A03-A512-9047-B867-2370C2BA969A}"/>
              </a:ext>
            </a:extLst>
          </p:cNvPr>
          <p:cNvSpPr txBox="1"/>
          <p:nvPr/>
        </p:nvSpPr>
        <p:spPr>
          <a:xfrm>
            <a:off x="8850313" y="1331575"/>
            <a:ext cx="3079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Indicators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should measure the application of </a:t>
            </a:r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actions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and </a:t>
            </a:r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actions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should be focused on healthcare </a:t>
            </a:r>
            <a:r>
              <a:rPr lang="en-GB" sz="2800" b="1" i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goals</a:t>
            </a:r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 (rather than costs).</a:t>
            </a: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3DC73F41-C90F-7140-AA3B-BEDC751D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341438"/>
            <a:ext cx="83788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1F2FF81-D42F-E54E-89BB-C5CD9AA4F935}"/>
              </a:ext>
            </a:extLst>
          </p:cNvPr>
          <p:cNvSpPr/>
          <p:nvPr/>
        </p:nvSpPr>
        <p:spPr>
          <a:xfrm>
            <a:off x="367862" y="4025447"/>
            <a:ext cx="8482451" cy="39939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83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425</Words>
  <Application>Microsoft Office PowerPoint</Application>
  <PresentationFormat>Widescreen</PresentationFormat>
  <Paragraphs>109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blasina</dc:creator>
  <cp:lastModifiedBy>Daniela Quaggia</cp:lastModifiedBy>
  <cp:revision>3</cp:revision>
  <dcterms:created xsi:type="dcterms:W3CDTF">2020-10-23T08:46:20Z</dcterms:created>
  <dcterms:modified xsi:type="dcterms:W3CDTF">2020-11-17T11:54:42Z</dcterms:modified>
</cp:coreProperties>
</file>