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4" r:id="rId3"/>
    <p:sldId id="265" r:id="rId4"/>
    <p:sldId id="257" r:id="rId5"/>
    <p:sldId id="258" r:id="rId6"/>
    <p:sldId id="260" r:id="rId7"/>
    <p:sldId id="259" r:id="rId8"/>
    <p:sldId id="261" r:id="rId9"/>
    <p:sldId id="262" r:id="rId10"/>
    <p:sldId id="263" r:id="rId11"/>
    <p:sldId id="266" r:id="rId12"/>
    <p:sldId id="267" r:id="rId13"/>
    <p:sldId id="269" r:id="rId14"/>
    <p:sldId id="268" r:id="rId15"/>
    <p:sldId id="270" r:id="rId16"/>
    <p:sldId id="271" r:id="rId17"/>
    <p:sldId id="273" r:id="rId18"/>
    <p:sldId id="272"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B0297A-4068-482C-95AF-B342EC366748}" v="502" dt="2020-12-15T15:02:31.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9822" autoAdjust="0"/>
  </p:normalViewPr>
  <p:slideViewPr>
    <p:cSldViewPr snapToGrid="0">
      <p:cViewPr varScale="1">
        <p:scale>
          <a:sx n="77" d="100"/>
          <a:sy n="77"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0146F5-4466-4244-86D8-D63B4059F19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1705F797-2B9E-436C-AE5A-E21790FC26A2}">
      <dgm:prSet phldrT="[Testo]" custT="1"/>
      <dgm:spPr/>
      <dgm:t>
        <a:bodyPr/>
        <a:lstStyle/>
        <a:p>
          <a:r>
            <a:rPr lang="en-US" sz="1800" b="0" i="0" u="none" strike="noStrike" baseline="0" dirty="0">
              <a:solidFill>
                <a:schemeClr val="bg1"/>
              </a:solidFill>
              <a:latin typeface="+mj-lt"/>
            </a:rPr>
            <a:t>contain the same active ingredient</a:t>
          </a:r>
          <a:endParaRPr lang="it-IT" sz="1800" dirty="0">
            <a:solidFill>
              <a:schemeClr val="bg1"/>
            </a:solidFill>
          </a:endParaRPr>
        </a:p>
      </dgm:t>
    </dgm:pt>
    <dgm:pt modelId="{EE47FAEF-A141-42C9-AB64-7A603963EEC8}" type="parTrans" cxnId="{40C727A1-6AC7-44FF-82A4-E58EE8C550B5}">
      <dgm:prSet/>
      <dgm:spPr/>
      <dgm:t>
        <a:bodyPr/>
        <a:lstStyle/>
        <a:p>
          <a:endParaRPr lang="it-IT"/>
        </a:p>
      </dgm:t>
    </dgm:pt>
    <dgm:pt modelId="{3EB7776B-D9C1-425A-9CAE-6926BD6F751E}" type="sibTrans" cxnId="{40C727A1-6AC7-44FF-82A4-E58EE8C550B5}">
      <dgm:prSet/>
      <dgm:spPr/>
      <dgm:t>
        <a:bodyPr/>
        <a:lstStyle/>
        <a:p>
          <a:endParaRPr lang="it-IT"/>
        </a:p>
      </dgm:t>
    </dgm:pt>
    <dgm:pt modelId="{648F7C7C-7FFF-4913-8762-01D5ECE9C383}">
      <dgm:prSet custT="1"/>
      <dgm:spPr/>
      <dgm:t>
        <a:bodyPr/>
        <a:lstStyle/>
        <a:p>
          <a:r>
            <a:rPr lang="it-IT" sz="1800" b="0" i="0" u="none" strike="noStrike" baseline="0" dirty="0">
              <a:solidFill>
                <a:schemeClr val="bg1"/>
              </a:solidFill>
              <a:latin typeface="+mj-lt"/>
            </a:rPr>
            <a:t>be the </a:t>
          </a:r>
          <a:r>
            <a:rPr lang="it-IT" sz="1800" b="0" i="0" u="none" strike="noStrike" baseline="0" dirty="0" err="1">
              <a:solidFill>
                <a:schemeClr val="bg1"/>
              </a:solidFill>
              <a:latin typeface="+mj-lt"/>
            </a:rPr>
            <a:t>same</a:t>
          </a:r>
          <a:r>
            <a:rPr lang="it-IT" sz="1800" b="0" i="0" u="none" strike="noStrike" baseline="0" dirty="0">
              <a:solidFill>
                <a:schemeClr val="bg1"/>
              </a:solidFill>
              <a:latin typeface="+mj-lt"/>
            </a:rPr>
            <a:t> </a:t>
          </a:r>
          <a:r>
            <a:rPr lang="it-IT" sz="1800" b="0" i="0" u="none" strike="noStrike" baseline="0" dirty="0" err="1">
              <a:solidFill>
                <a:schemeClr val="bg1"/>
              </a:solidFill>
              <a:latin typeface="+mj-lt"/>
            </a:rPr>
            <a:t>strength</a:t>
          </a:r>
          <a:endParaRPr lang="it-IT" sz="1800" b="0" i="0" u="none" strike="noStrike" baseline="0" dirty="0">
            <a:solidFill>
              <a:schemeClr val="bg1"/>
            </a:solidFill>
            <a:latin typeface="+mj-lt"/>
          </a:endParaRPr>
        </a:p>
      </dgm:t>
    </dgm:pt>
    <dgm:pt modelId="{B1B461BF-DDFF-4A32-9407-0DE3082ABE78}" type="parTrans" cxnId="{9C9C8AD4-668E-48E0-AA95-03916F8311E8}">
      <dgm:prSet/>
      <dgm:spPr/>
      <dgm:t>
        <a:bodyPr/>
        <a:lstStyle/>
        <a:p>
          <a:endParaRPr lang="it-IT"/>
        </a:p>
      </dgm:t>
    </dgm:pt>
    <dgm:pt modelId="{0E89C726-C205-4CBC-924A-C206EF17ED4F}" type="sibTrans" cxnId="{9C9C8AD4-668E-48E0-AA95-03916F8311E8}">
      <dgm:prSet/>
      <dgm:spPr/>
      <dgm:t>
        <a:bodyPr/>
        <a:lstStyle/>
        <a:p>
          <a:endParaRPr lang="it-IT"/>
        </a:p>
      </dgm:t>
    </dgm:pt>
    <dgm:pt modelId="{EA50F0E1-5969-41DB-83E0-89FBB0F38D58}">
      <dgm:prSet custT="1"/>
      <dgm:spPr/>
      <dgm:t>
        <a:bodyPr/>
        <a:lstStyle/>
        <a:p>
          <a:r>
            <a:rPr lang="en-US" sz="1800" b="0" i="0" u="none" strike="noStrike" baseline="0" dirty="0">
              <a:solidFill>
                <a:schemeClr val="bg1"/>
              </a:solidFill>
              <a:latin typeface="+mj-lt"/>
            </a:rPr>
            <a:t>be the same dosage form (tablet, capsule)</a:t>
          </a:r>
        </a:p>
      </dgm:t>
    </dgm:pt>
    <dgm:pt modelId="{52E8E09A-2DC6-48DC-97AB-16BA8F7D7DCE}" type="parTrans" cxnId="{0C1B2028-E391-4693-A2A8-7BD57C255DF2}">
      <dgm:prSet/>
      <dgm:spPr/>
      <dgm:t>
        <a:bodyPr/>
        <a:lstStyle/>
        <a:p>
          <a:endParaRPr lang="it-IT"/>
        </a:p>
      </dgm:t>
    </dgm:pt>
    <dgm:pt modelId="{66776339-959D-4EFC-B9E1-175637FB21D5}" type="sibTrans" cxnId="{0C1B2028-E391-4693-A2A8-7BD57C255DF2}">
      <dgm:prSet/>
      <dgm:spPr/>
      <dgm:t>
        <a:bodyPr/>
        <a:lstStyle/>
        <a:p>
          <a:endParaRPr lang="it-IT"/>
        </a:p>
      </dgm:t>
    </dgm:pt>
    <dgm:pt modelId="{7644700A-BDBE-4760-AEA7-FC7AAD558119}">
      <dgm:prSet custT="1"/>
      <dgm:spPr/>
      <dgm:t>
        <a:bodyPr/>
        <a:lstStyle/>
        <a:p>
          <a:r>
            <a:rPr lang="en-US" sz="1800" b="0" i="0" u="none" strike="noStrike" baseline="0" dirty="0">
              <a:solidFill>
                <a:schemeClr val="bg1"/>
              </a:solidFill>
              <a:latin typeface="+mj-lt"/>
            </a:rPr>
            <a:t>have the same route of administration (oral, topical, injectable, etc.)</a:t>
          </a:r>
          <a:endParaRPr lang="it-IT" sz="1800" dirty="0">
            <a:solidFill>
              <a:schemeClr val="bg1"/>
            </a:solidFill>
            <a:latin typeface="+mj-lt"/>
          </a:endParaRPr>
        </a:p>
      </dgm:t>
    </dgm:pt>
    <dgm:pt modelId="{B0E323EA-CE50-4094-82EB-79389E646957}" type="parTrans" cxnId="{7DC8A5B9-DF2A-447B-9D3B-BC9AFD1B4ED8}">
      <dgm:prSet/>
      <dgm:spPr/>
      <dgm:t>
        <a:bodyPr/>
        <a:lstStyle/>
        <a:p>
          <a:endParaRPr lang="it-IT"/>
        </a:p>
      </dgm:t>
    </dgm:pt>
    <dgm:pt modelId="{38448B03-BE76-42A7-81E3-7646D22135D7}" type="sibTrans" cxnId="{7DC8A5B9-DF2A-447B-9D3B-BC9AFD1B4ED8}">
      <dgm:prSet/>
      <dgm:spPr/>
      <dgm:t>
        <a:bodyPr/>
        <a:lstStyle/>
        <a:p>
          <a:endParaRPr lang="it-IT"/>
        </a:p>
      </dgm:t>
    </dgm:pt>
    <dgm:pt modelId="{3D04AC36-D0E2-4AB7-8DF0-713B87802D78}">
      <dgm:prSet custT="1"/>
      <dgm:spPr/>
      <dgm:t>
        <a:bodyPr/>
        <a:lstStyle/>
        <a:p>
          <a:r>
            <a:rPr lang="it-IT" sz="1800" dirty="0" err="1">
              <a:solidFill>
                <a:schemeClr val="bg1"/>
              </a:solidFill>
              <a:latin typeface="+mj-lt"/>
            </a:rPr>
            <a:t>Cures</a:t>
          </a:r>
          <a:r>
            <a:rPr lang="it-IT" sz="1800" dirty="0">
              <a:solidFill>
                <a:schemeClr val="bg1"/>
              </a:solidFill>
              <a:latin typeface="+mj-lt"/>
            </a:rPr>
            <a:t> the </a:t>
          </a:r>
          <a:r>
            <a:rPr lang="it-IT" sz="1800" dirty="0" err="1">
              <a:solidFill>
                <a:schemeClr val="bg1"/>
              </a:solidFill>
              <a:latin typeface="+mj-lt"/>
            </a:rPr>
            <a:t>same</a:t>
          </a:r>
          <a:r>
            <a:rPr lang="it-IT" sz="1800" dirty="0">
              <a:solidFill>
                <a:schemeClr val="bg1"/>
              </a:solidFill>
              <a:latin typeface="+mj-lt"/>
            </a:rPr>
            <a:t> </a:t>
          </a:r>
          <a:r>
            <a:rPr lang="it-IT" sz="1800" dirty="0" err="1">
              <a:solidFill>
                <a:schemeClr val="bg1"/>
              </a:solidFill>
              <a:latin typeface="+mj-lt"/>
            </a:rPr>
            <a:t>disease</a:t>
          </a:r>
          <a:endParaRPr lang="it-IT" sz="1800" dirty="0">
            <a:solidFill>
              <a:schemeClr val="bg1"/>
            </a:solidFill>
            <a:latin typeface="+mj-lt"/>
          </a:endParaRPr>
        </a:p>
      </dgm:t>
    </dgm:pt>
    <dgm:pt modelId="{263AB84C-0931-49FD-B015-4D30189AD0BF}" type="parTrans" cxnId="{46AD79D2-03CE-4C34-9019-4A55EF7DA259}">
      <dgm:prSet/>
      <dgm:spPr/>
      <dgm:t>
        <a:bodyPr/>
        <a:lstStyle/>
        <a:p>
          <a:endParaRPr lang="it-IT"/>
        </a:p>
      </dgm:t>
    </dgm:pt>
    <dgm:pt modelId="{9D3131E1-0509-4C06-BBD7-63FF28E2AD4A}" type="sibTrans" cxnId="{46AD79D2-03CE-4C34-9019-4A55EF7DA259}">
      <dgm:prSet/>
      <dgm:spPr/>
      <dgm:t>
        <a:bodyPr/>
        <a:lstStyle/>
        <a:p>
          <a:endParaRPr lang="it-IT"/>
        </a:p>
      </dgm:t>
    </dgm:pt>
    <dgm:pt modelId="{39A9F985-521C-478F-AFC8-6A656ACA30C1}">
      <dgm:prSet phldrT="[Testo]" custT="1"/>
      <dgm:spPr>
        <a:solidFill>
          <a:schemeClr val="accent2"/>
        </a:solidFill>
      </dgm:spPr>
      <dgm:t>
        <a:bodyPr/>
        <a:lstStyle/>
        <a:p>
          <a:r>
            <a:rPr lang="it-IT" sz="1800" dirty="0">
              <a:solidFill>
                <a:schemeClr val="bg1"/>
              </a:solidFill>
            </a:rPr>
            <a:t>A </a:t>
          </a:r>
          <a:r>
            <a:rPr lang="it-IT" sz="1800" dirty="0" err="1">
              <a:solidFill>
                <a:schemeClr val="bg1"/>
              </a:solidFill>
            </a:rPr>
            <a:t>generic</a:t>
          </a:r>
          <a:r>
            <a:rPr lang="it-IT" sz="1800" dirty="0">
              <a:solidFill>
                <a:schemeClr val="bg1"/>
              </a:solidFill>
            </a:rPr>
            <a:t> </a:t>
          </a:r>
          <a:r>
            <a:rPr lang="it-IT" sz="1800" dirty="0" err="1">
              <a:solidFill>
                <a:schemeClr val="bg1"/>
              </a:solidFill>
            </a:rPr>
            <a:t>drug</a:t>
          </a:r>
          <a:r>
            <a:rPr lang="it-IT" sz="1800" dirty="0">
              <a:solidFill>
                <a:schemeClr val="bg1"/>
              </a:solidFill>
            </a:rPr>
            <a:t> must:</a:t>
          </a:r>
        </a:p>
      </dgm:t>
    </dgm:pt>
    <dgm:pt modelId="{79BFBBBB-1F53-4AA4-86B3-A61153ED6CBD}" type="parTrans" cxnId="{BFAE7C0B-0551-40CC-8878-C71A3AB955E5}">
      <dgm:prSet/>
      <dgm:spPr/>
      <dgm:t>
        <a:bodyPr/>
        <a:lstStyle/>
        <a:p>
          <a:endParaRPr lang="it-IT"/>
        </a:p>
      </dgm:t>
    </dgm:pt>
    <dgm:pt modelId="{CF7EEE60-21D9-462C-8D31-B65615BD7726}" type="sibTrans" cxnId="{BFAE7C0B-0551-40CC-8878-C71A3AB955E5}">
      <dgm:prSet/>
      <dgm:spPr/>
      <dgm:t>
        <a:bodyPr/>
        <a:lstStyle/>
        <a:p>
          <a:endParaRPr lang="it-IT"/>
        </a:p>
      </dgm:t>
    </dgm:pt>
    <dgm:pt modelId="{3E31C3FD-34BA-426C-B7A0-B77086B91CB3}" type="pres">
      <dgm:prSet presAssocID="{0F0146F5-4466-4244-86D8-D63B4059F199}" presName="linear" presStyleCnt="0">
        <dgm:presLayoutVars>
          <dgm:dir/>
          <dgm:animLvl val="lvl"/>
          <dgm:resizeHandles val="exact"/>
        </dgm:presLayoutVars>
      </dgm:prSet>
      <dgm:spPr/>
    </dgm:pt>
    <dgm:pt modelId="{DBA72998-39DD-403D-8D4D-5D1AB8B61926}" type="pres">
      <dgm:prSet presAssocID="{39A9F985-521C-478F-AFC8-6A656ACA30C1}" presName="parentLin" presStyleCnt="0"/>
      <dgm:spPr/>
    </dgm:pt>
    <dgm:pt modelId="{847F0A88-10A0-4FAD-9942-339A30EAA484}" type="pres">
      <dgm:prSet presAssocID="{39A9F985-521C-478F-AFC8-6A656ACA30C1}" presName="parentLeftMargin" presStyleLbl="node1" presStyleIdx="0" presStyleCnt="6"/>
      <dgm:spPr/>
    </dgm:pt>
    <dgm:pt modelId="{42325B27-23C1-435B-9659-24B1F58F4722}" type="pres">
      <dgm:prSet presAssocID="{39A9F985-521C-478F-AFC8-6A656ACA30C1}" presName="parentText" presStyleLbl="node1" presStyleIdx="0" presStyleCnt="6">
        <dgm:presLayoutVars>
          <dgm:chMax val="0"/>
          <dgm:bulletEnabled val="1"/>
        </dgm:presLayoutVars>
      </dgm:prSet>
      <dgm:spPr/>
    </dgm:pt>
    <dgm:pt modelId="{9E845244-643B-421C-9A26-6E50CC26AF57}" type="pres">
      <dgm:prSet presAssocID="{39A9F985-521C-478F-AFC8-6A656ACA30C1}" presName="negativeSpace" presStyleCnt="0"/>
      <dgm:spPr/>
    </dgm:pt>
    <dgm:pt modelId="{CF1838BE-7721-4D7A-8C8F-1442531E655C}" type="pres">
      <dgm:prSet presAssocID="{39A9F985-521C-478F-AFC8-6A656ACA30C1}" presName="childText" presStyleLbl="conFgAcc1" presStyleIdx="0" presStyleCnt="6">
        <dgm:presLayoutVars>
          <dgm:bulletEnabled val="1"/>
        </dgm:presLayoutVars>
      </dgm:prSet>
      <dgm:spPr/>
    </dgm:pt>
    <dgm:pt modelId="{A4E3DEF9-FE4D-4E7E-800B-291CF24534CB}" type="pres">
      <dgm:prSet presAssocID="{CF7EEE60-21D9-462C-8D31-B65615BD7726}" presName="spaceBetweenRectangles" presStyleCnt="0"/>
      <dgm:spPr/>
    </dgm:pt>
    <dgm:pt modelId="{B07D868D-93BC-49BA-A71F-E2531FA086A8}" type="pres">
      <dgm:prSet presAssocID="{1705F797-2B9E-436C-AE5A-E21790FC26A2}" presName="parentLin" presStyleCnt="0"/>
      <dgm:spPr/>
    </dgm:pt>
    <dgm:pt modelId="{2F85603F-185E-4355-B75A-1BAE26E98CBA}" type="pres">
      <dgm:prSet presAssocID="{1705F797-2B9E-436C-AE5A-E21790FC26A2}" presName="parentLeftMargin" presStyleLbl="node1" presStyleIdx="0" presStyleCnt="6"/>
      <dgm:spPr/>
    </dgm:pt>
    <dgm:pt modelId="{69549490-6587-41E4-B087-86B487290C60}" type="pres">
      <dgm:prSet presAssocID="{1705F797-2B9E-436C-AE5A-E21790FC26A2}" presName="parentText" presStyleLbl="node1" presStyleIdx="1" presStyleCnt="6">
        <dgm:presLayoutVars>
          <dgm:chMax val="0"/>
          <dgm:bulletEnabled val="1"/>
        </dgm:presLayoutVars>
      </dgm:prSet>
      <dgm:spPr/>
    </dgm:pt>
    <dgm:pt modelId="{2DF9B8D0-626A-4A1D-95E3-33F5E2E970CD}" type="pres">
      <dgm:prSet presAssocID="{1705F797-2B9E-436C-AE5A-E21790FC26A2}" presName="negativeSpace" presStyleCnt="0"/>
      <dgm:spPr/>
    </dgm:pt>
    <dgm:pt modelId="{271FFFEC-D170-45BF-A328-E03E3D4BD0EE}" type="pres">
      <dgm:prSet presAssocID="{1705F797-2B9E-436C-AE5A-E21790FC26A2}" presName="childText" presStyleLbl="conFgAcc1" presStyleIdx="1" presStyleCnt="6">
        <dgm:presLayoutVars>
          <dgm:bulletEnabled val="1"/>
        </dgm:presLayoutVars>
      </dgm:prSet>
      <dgm:spPr/>
    </dgm:pt>
    <dgm:pt modelId="{6F5E7E69-4FE6-4699-A6C1-FC82FF27E434}" type="pres">
      <dgm:prSet presAssocID="{3EB7776B-D9C1-425A-9CAE-6926BD6F751E}" presName="spaceBetweenRectangles" presStyleCnt="0"/>
      <dgm:spPr/>
    </dgm:pt>
    <dgm:pt modelId="{14EF690C-6A8C-42D4-A302-800EF265BB47}" type="pres">
      <dgm:prSet presAssocID="{648F7C7C-7FFF-4913-8762-01D5ECE9C383}" presName="parentLin" presStyleCnt="0"/>
      <dgm:spPr/>
    </dgm:pt>
    <dgm:pt modelId="{D8527226-5EA5-4B50-A52F-83D61CCBFBF8}" type="pres">
      <dgm:prSet presAssocID="{648F7C7C-7FFF-4913-8762-01D5ECE9C383}" presName="parentLeftMargin" presStyleLbl="node1" presStyleIdx="1" presStyleCnt="6"/>
      <dgm:spPr/>
    </dgm:pt>
    <dgm:pt modelId="{70BF69D3-5CBB-4930-9670-88A32E3BC14F}" type="pres">
      <dgm:prSet presAssocID="{648F7C7C-7FFF-4913-8762-01D5ECE9C383}" presName="parentText" presStyleLbl="node1" presStyleIdx="2" presStyleCnt="6">
        <dgm:presLayoutVars>
          <dgm:chMax val="0"/>
          <dgm:bulletEnabled val="1"/>
        </dgm:presLayoutVars>
      </dgm:prSet>
      <dgm:spPr/>
    </dgm:pt>
    <dgm:pt modelId="{EB32EB1C-AB89-49C2-9C0D-7A745A157EBE}" type="pres">
      <dgm:prSet presAssocID="{648F7C7C-7FFF-4913-8762-01D5ECE9C383}" presName="negativeSpace" presStyleCnt="0"/>
      <dgm:spPr/>
    </dgm:pt>
    <dgm:pt modelId="{32258722-5B98-4C33-AA2C-C91A366414E4}" type="pres">
      <dgm:prSet presAssocID="{648F7C7C-7FFF-4913-8762-01D5ECE9C383}" presName="childText" presStyleLbl="conFgAcc1" presStyleIdx="2" presStyleCnt="6">
        <dgm:presLayoutVars>
          <dgm:bulletEnabled val="1"/>
        </dgm:presLayoutVars>
      </dgm:prSet>
      <dgm:spPr/>
    </dgm:pt>
    <dgm:pt modelId="{04F1D01D-1955-4DFB-9F3E-86F04B9795DB}" type="pres">
      <dgm:prSet presAssocID="{0E89C726-C205-4CBC-924A-C206EF17ED4F}" presName="spaceBetweenRectangles" presStyleCnt="0"/>
      <dgm:spPr/>
    </dgm:pt>
    <dgm:pt modelId="{8304D5FE-D926-4BB0-9E75-785F7BC91EBF}" type="pres">
      <dgm:prSet presAssocID="{EA50F0E1-5969-41DB-83E0-89FBB0F38D58}" presName="parentLin" presStyleCnt="0"/>
      <dgm:spPr/>
    </dgm:pt>
    <dgm:pt modelId="{010D72AB-08F0-40CE-873E-902D3B3DBDDD}" type="pres">
      <dgm:prSet presAssocID="{EA50F0E1-5969-41DB-83E0-89FBB0F38D58}" presName="parentLeftMargin" presStyleLbl="node1" presStyleIdx="2" presStyleCnt="6"/>
      <dgm:spPr/>
    </dgm:pt>
    <dgm:pt modelId="{D6D01C06-55DD-4739-935C-D96BFEA3584B}" type="pres">
      <dgm:prSet presAssocID="{EA50F0E1-5969-41DB-83E0-89FBB0F38D58}" presName="parentText" presStyleLbl="node1" presStyleIdx="3" presStyleCnt="6">
        <dgm:presLayoutVars>
          <dgm:chMax val="0"/>
          <dgm:bulletEnabled val="1"/>
        </dgm:presLayoutVars>
      </dgm:prSet>
      <dgm:spPr/>
    </dgm:pt>
    <dgm:pt modelId="{723A363F-F0B6-4F88-9C19-28B6DDC48809}" type="pres">
      <dgm:prSet presAssocID="{EA50F0E1-5969-41DB-83E0-89FBB0F38D58}" presName="negativeSpace" presStyleCnt="0"/>
      <dgm:spPr/>
    </dgm:pt>
    <dgm:pt modelId="{64535F5A-A632-4ED1-8A69-FDBBCB678D59}" type="pres">
      <dgm:prSet presAssocID="{EA50F0E1-5969-41DB-83E0-89FBB0F38D58}" presName="childText" presStyleLbl="conFgAcc1" presStyleIdx="3" presStyleCnt="6">
        <dgm:presLayoutVars>
          <dgm:bulletEnabled val="1"/>
        </dgm:presLayoutVars>
      </dgm:prSet>
      <dgm:spPr/>
    </dgm:pt>
    <dgm:pt modelId="{9126CAEB-8B89-4CBD-A2BC-7A0C14EF85F2}" type="pres">
      <dgm:prSet presAssocID="{66776339-959D-4EFC-B9E1-175637FB21D5}" presName="spaceBetweenRectangles" presStyleCnt="0"/>
      <dgm:spPr/>
    </dgm:pt>
    <dgm:pt modelId="{FAE26BB8-110F-4FC1-BCD5-3BDA75B35794}" type="pres">
      <dgm:prSet presAssocID="{7644700A-BDBE-4760-AEA7-FC7AAD558119}" presName="parentLin" presStyleCnt="0"/>
      <dgm:spPr/>
    </dgm:pt>
    <dgm:pt modelId="{7F5A4846-51C1-418F-996F-30738DF20B25}" type="pres">
      <dgm:prSet presAssocID="{7644700A-BDBE-4760-AEA7-FC7AAD558119}" presName="parentLeftMargin" presStyleLbl="node1" presStyleIdx="3" presStyleCnt="6"/>
      <dgm:spPr/>
    </dgm:pt>
    <dgm:pt modelId="{EC092483-03A2-4593-9757-215B4B107B38}" type="pres">
      <dgm:prSet presAssocID="{7644700A-BDBE-4760-AEA7-FC7AAD558119}" presName="parentText" presStyleLbl="node1" presStyleIdx="4" presStyleCnt="6" custScaleY="128472">
        <dgm:presLayoutVars>
          <dgm:chMax val="0"/>
          <dgm:bulletEnabled val="1"/>
        </dgm:presLayoutVars>
      </dgm:prSet>
      <dgm:spPr/>
    </dgm:pt>
    <dgm:pt modelId="{4B50E73A-E8D9-4D3A-BFBD-C345604A70A1}" type="pres">
      <dgm:prSet presAssocID="{7644700A-BDBE-4760-AEA7-FC7AAD558119}" presName="negativeSpace" presStyleCnt="0"/>
      <dgm:spPr/>
    </dgm:pt>
    <dgm:pt modelId="{7F3CA346-9C3D-4A56-9C2F-A7AB5484D670}" type="pres">
      <dgm:prSet presAssocID="{7644700A-BDBE-4760-AEA7-FC7AAD558119}" presName="childText" presStyleLbl="conFgAcc1" presStyleIdx="4" presStyleCnt="6">
        <dgm:presLayoutVars>
          <dgm:bulletEnabled val="1"/>
        </dgm:presLayoutVars>
      </dgm:prSet>
      <dgm:spPr/>
    </dgm:pt>
    <dgm:pt modelId="{BF1106C3-D14B-46B0-B064-C3897BDC8F33}" type="pres">
      <dgm:prSet presAssocID="{38448B03-BE76-42A7-81E3-7646D22135D7}" presName="spaceBetweenRectangles" presStyleCnt="0"/>
      <dgm:spPr/>
    </dgm:pt>
    <dgm:pt modelId="{843B601D-13BF-4E15-AD6A-DAA2338457C8}" type="pres">
      <dgm:prSet presAssocID="{3D04AC36-D0E2-4AB7-8DF0-713B87802D78}" presName="parentLin" presStyleCnt="0"/>
      <dgm:spPr/>
    </dgm:pt>
    <dgm:pt modelId="{42B04888-AD16-4531-9B89-E4E42F4F63A8}" type="pres">
      <dgm:prSet presAssocID="{3D04AC36-D0E2-4AB7-8DF0-713B87802D78}" presName="parentLeftMargin" presStyleLbl="node1" presStyleIdx="4" presStyleCnt="6"/>
      <dgm:spPr/>
    </dgm:pt>
    <dgm:pt modelId="{A1D628F1-B6B9-432C-8F5E-DFB738415413}" type="pres">
      <dgm:prSet presAssocID="{3D04AC36-D0E2-4AB7-8DF0-713B87802D78}" presName="parentText" presStyleLbl="node1" presStyleIdx="5" presStyleCnt="6">
        <dgm:presLayoutVars>
          <dgm:chMax val="0"/>
          <dgm:bulletEnabled val="1"/>
        </dgm:presLayoutVars>
      </dgm:prSet>
      <dgm:spPr/>
    </dgm:pt>
    <dgm:pt modelId="{B8B159FB-603B-497D-9C8E-0D8B0A6517F9}" type="pres">
      <dgm:prSet presAssocID="{3D04AC36-D0E2-4AB7-8DF0-713B87802D78}" presName="negativeSpace" presStyleCnt="0"/>
      <dgm:spPr/>
    </dgm:pt>
    <dgm:pt modelId="{5D253782-11E5-4695-9A29-9F0E26D81A60}" type="pres">
      <dgm:prSet presAssocID="{3D04AC36-D0E2-4AB7-8DF0-713B87802D78}" presName="childText" presStyleLbl="conFgAcc1" presStyleIdx="5" presStyleCnt="6">
        <dgm:presLayoutVars>
          <dgm:bulletEnabled val="1"/>
        </dgm:presLayoutVars>
      </dgm:prSet>
      <dgm:spPr/>
    </dgm:pt>
  </dgm:ptLst>
  <dgm:cxnLst>
    <dgm:cxn modelId="{F8D46B07-703B-494F-81AE-305113E08AEC}" type="presOf" srcId="{1705F797-2B9E-436C-AE5A-E21790FC26A2}" destId="{69549490-6587-41E4-B087-86B487290C60}" srcOrd="1" destOrd="0" presId="urn:microsoft.com/office/officeart/2005/8/layout/list1"/>
    <dgm:cxn modelId="{BFAE7C0B-0551-40CC-8878-C71A3AB955E5}" srcId="{0F0146F5-4466-4244-86D8-D63B4059F199}" destId="{39A9F985-521C-478F-AFC8-6A656ACA30C1}" srcOrd="0" destOrd="0" parTransId="{79BFBBBB-1F53-4AA4-86B3-A61153ED6CBD}" sibTransId="{CF7EEE60-21D9-462C-8D31-B65615BD7726}"/>
    <dgm:cxn modelId="{CDF4E00B-DFCE-46CF-A4B6-551603AEA06C}" type="presOf" srcId="{648F7C7C-7FFF-4913-8762-01D5ECE9C383}" destId="{70BF69D3-5CBB-4930-9670-88A32E3BC14F}" srcOrd="1" destOrd="0" presId="urn:microsoft.com/office/officeart/2005/8/layout/list1"/>
    <dgm:cxn modelId="{225C8E1D-FA0F-42EA-A049-67C25498508C}" type="presOf" srcId="{648F7C7C-7FFF-4913-8762-01D5ECE9C383}" destId="{D8527226-5EA5-4B50-A52F-83D61CCBFBF8}" srcOrd="0" destOrd="0" presId="urn:microsoft.com/office/officeart/2005/8/layout/list1"/>
    <dgm:cxn modelId="{0C1B2028-E391-4693-A2A8-7BD57C255DF2}" srcId="{0F0146F5-4466-4244-86D8-D63B4059F199}" destId="{EA50F0E1-5969-41DB-83E0-89FBB0F38D58}" srcOrd="3" destOrd="0" parTransId="{52E8E09A-2DC6-48DC-97AB-16BA8F7D7DCE}" sibTransId="{66776339-959D-4EFC-B9E1-175637FB21D5}"/>
    <dgm:cxn modelId="{13F69430-4FCB-4A54-AC26-487567F71B50}" type="presOf" srcId="{3D04AC36-D0E2-4AB7-8DF0-713B87802D78}" destId="{42B04888-AD16-4531-9B89-E4E42F4F63A8}" srcOrd="0" destOrd="0" presId="urn:microsoft.com/office/officeart/2005/8/layout/list1"/>
    <dgm:cxn modelId="{480FE738-35B6-4D77-ADC0-51662A7A33D9}" type="presOf" srcId="{3D04AC36-D0E2-4AB7-8DF0-713B87802D78}" destId="{A1D628F1-B6B9-432C-8F5E-DFB738415413}" srcOrd="1" destOrd="0" presId="urn:microsoft.com/office/officeart/2005/8/layout/list1"/>
    <dgm:cxn modelId="{4A3B2F3C-4183-4219-A503-A2F1B3E07BC7}" type="presOf" srcId="{1705F797-2B9E-436C-AE5A-E21790FC26A2}" destId="{2F85603F-185E-4355-B75A-1BAE26E98CBA}" srcOrd="0" destOrd="0" presId="urn:microsoft.com/office/officeart/2005/8/layout/list1"/>
    <dgm:cxn modelId="{BA99E546-8F2E-438A-AB2E-527E633ABC71}" type="presOf" srcId="{EA50F0E1-5969-41DB-83E0-89FBB0F38D58}" destId="{D6D01C06-55DD-4739-935C-D96BFEA3584B}" srcOrd="1" destOrd="0" presId="urn:microsoft.com/office/officeart/2005/8/layout/list1"/>
    <dgm:cxn modelId="{ED557759-1C20-4899-8932-2BC36406816F}" type="presOf" srcId="{7644700A-BDBE-4760-AEA7-FC7AAD558119}" destId="{7F5A4846-51C1-418F-996F-30738DF20B25}" srcOrd="0" destOrd="0" presId="urn:microsoft.com/office/officeart/2005/8/layout/list1"/>
    <dgm:cxn modelId="{40C727A1-6AC7-44FF-82A4-E58EE8C550B5}" srcId="{0F0146F5-4466-4244-86D8-D63B4059F199}" destId="{1705F797-2B9E-436C-AE5A-E21790FC26A2}" srcOrd="1" destOrd="0" parTransId="{EE47FAEF-A141-42C9-AB64-7A603963EEC8}" sibTransId="{3EB7776B-D9C1-425A-9CAE-6926BD6F751E}"/>
    <dgm:cxn modelId="{7DC8A5B9-DF2A-447B-9D3B-BC9AFD1B4ED8}" srcId="{0F0146F5-4466-4244-86D8-D63B4059F199}" destId="{7644700A-BDBE-4760-AEA7-FC7AAD558119}" srcOrd="4" destOrd="0" parTransId="{B0E323EA-CE50-4094-82EB-79389E646957}" sibTransId="{38448B03-BE76-42A7-81E3-7646D22135D7}"/>
    <dgm:cxn modelId="{46AD79D2-03CE-4C34-9019-4A55EF7DA259}" srcId="{0F0146F5-4466-4244-86D8-D63B4059F199}" destId="{3D04AC36-D0E2-4AB7-8DF0-713B87802D78}" srcOrd="5" destOrd="0" parTransId="{263AB84C-0931-49FD-B015-4D30189AD0BF}" sibTransId="{9D3131E1-0509-4C06-BBD7-63FF28E2AD4A}"/>
    <dgm:cxn modelId="{9C9C8AD4-668E-48E0-AA95-03916F8311E8}" srcId="{0F0146F5-4466-4244-86D8-D63B4059F199}" destId="{648F7C7C-7FFF-4913-8762-01D5ECE9C383}" srcOrd="2" destOrd="0" parTransId="{B1B461BF-DDFF-4A32-9407-0DE3082ABE78}" sibTransId="{0E89C726-C205-4CBC-924A-C206EF17ED4F}"/>
    <dgm:cxn modelId="{69069EEA-35FF-4E60-86DF-954F1D91251F}" type="presOf" srcId="{EA50F0E1-5969-41DB-83E0-89FBB0F38D58}" destId="{010D72AB-08F0-40CE-873E-902D3B3DBDDD}" srcOrd="0" destOrd="0" presId="urn:microsoft.com/office/officeart/2005/8/layout/list1"/>
    <dgm:cxn modelId="{2D4F86EB-C52C-4C8F-BF4D-B50A3933245E}" type="presOf" srcId="{0F0146F5-4466-4244-86D8-D63B4059F199}" destId="{3E31C3FD-34BA-426C-B7A0-B77086B91CB3}" srcOrd="0" destOrd="0" presId="urn:microsoft.com/office/officeart/2005/8/layout/list1"/>
    <dgm:cxn modelId="{64A3C9ED-0889-41E5-A0BC-2C5519E89FCF}" type="presOf" srcId="{39A9F985-521C-478F-AFC8-6A656ACA30C1}" destId="{42325B27-23C1-435B-9659-24B1F58F4722}" srcOrd="1" destOrd="0" presId="urn:microsoft.com/office/officeart/2005/8/layout/list1"/>
    <dgm:cxn modelId="{4B7E95F3-7B4E-40FC-93C7-605B4C31DEBF}" type="presOf" srcId="{39A9F985-521C-478F-AFC8-6A656ACA30C1}" destId="{847F0A88-10A0-4FAD-9942-339A30EAA484}" srcOrd="0" destOrd="0" presId="urn:microsoft.com/office/officeart/2005/8/layout/list1"/>
    <dgm:cxn modelId="{F927FBFD-DE30-4674-B53D-79A4F28DBB17}" type="presOf" srcId="{7644700A-BDBE-4760-AEA7-FC7AAD558119}" destId="{EC092483-03A2-4593-9757-215B4B107B38}" srcOrd="1" destOrd="0" presId="urn:microsoft.com/office/officeart/2005/8/layout/list1"/>
    <dgm:cxn modelId="{A76DDAFE-1585-4055-9690-4B73ADD682C3}" type="presParOf" srcId="{3E31C3FD-34BA-426C-B7A0-B77086B91CB3}" destId="{DBA72998-39DD-403D-8D4D-5D1AB8B61926}" srcOrd="0" destOrd="0" presId="urn:microsoft.com/office/officeart/2005/8/layout/list1"/>
    <dgm:cxn modelId="{224B09DB-36E6-4FCB-BFFC-E0DB5F4E2F8F}" type="presParOf" srcId="{DBA72998-39DD-403D-8D4D-5D1AB8B61926}" destId="{847F0A88-10A0-4FAD-9942-339A30EAA484}" srcOrd="0" destOrd="0" presId="urn:microsoft.com/office/officeart/2005/8/layout/list1"/>
    <dgm:cxn modelId="{C494019D-0674-43AF-BB00-736434EA23CB}" type="presParOf" srcId="{DBA72998-39DD-403D-8D4D-5D1AB8B61926}" destId="{42325B27-23C1-435B-9659-24B1F58F4722}" srcOrd="1" destOrd="0" presId="urn:microsoft.com/office/officeart/2005/8/layout/list1"/>
    <dgm:cxn modelId="{8C9BBBA5-F79A-4807-989C-A45DA155F101}" type="presParOf" srcId="{3E31C3FD-34BA-426C-B7A0-B77086B91CB3}" destId="{9E845244-643B-421C-9A26-6E50CC26AF57}" srcOrd="1" destOrd="0" presId="urn:microsoft.com/office/officeart/2005/8/layout/list1"/>
    <dgm:cxn modelId="{EA63478C-3261-4461-A1D9-D766DB62810B}" type="presParOf" srcId="{3E31C3FD-34BA-426C-B7A0-B77086B91CB3}" destId="{CF1838BE-7721-4D7A-8C8F-1442531E655C}" srcOrd="2" destOrd="0" presId="urn:microsoft.com/office/officeart/2005/8/layout/list1"/>
    <dgm:cxn modelId="{F26576AA-59D5-4CE2-B0E8-CA0F9E825585}" type="presParOf" srcId="{3E31C3FD-34BA-426C-B7A0-B77086B91CB3}" destId="{A4E3DEF9-FE4D-4E7E-800B-291CF24534CB}" srcOrd="3" destOrd="0" presId="urn:microsoft.com/office/officeart/2005/8/layout/list1"/>
    <dgm:cxn modelId="{07FC78A7-778B-442E-8C76-95281AF16846}" type="presParOf" srcId="{3E31C3FD-34BA-426C-B7A0-B77086B91CB3}" destId="{B07D868D-93BC-49BA-A71F-E2531FA086A8}" srcOrd="4" destOrd="0" presId="urn:microsoft.com/office/officeart/2005/8/layout/list1"/>
    <dgm:cxn modelId="{984EF0CF-57D1-4FD9-9E7E-730C269D70E4}" type="presParOf" srcId="{B07D868D-93BC-49BA-A71F-E2531FA086A8}" destId="{2F85603F-185E-4355-B75A-1BAE26E98CBA}" srcOrd="0" destOrd="0" presId="urn:microsoft.com/office/officeart/2005/8/layout/list1"/>
    <dgm:cxn modelId="{987CB9D7-86BC-4B36-954D-AEB233C2C985}" type="presParOf" srcId="{B07D868D-93BC-49BA-A71F-E2531FA086A8}" destId="{69549490-6587-41E4-B087-86B487290C60}" srcOrd="1" destOrd="0" presId="urn:microsoft.com/office/officeart/2005/8/layout/list1"/>
    <dgm:cxn modelId="{67B0A799-7A5C-43A6-BB2A-B8E0679839C7}" type="presParOf" srcId="{3E31C3FD-34BA-426C-B7A0-B77086B91CB3}" destId="{2DF9B8D0-626A-4A1D-95E3-33F5E2E970CD}" srcOrd="5" destOrd="0" presId="urn:microsoft.com/office/officeart/2005/8/layout/list1"/>
    <dgm:cxn modelId="{6A24385D-8B30-492B-80FF-B0FA8A2FDD1A}" type="presParOf" srcId="{3E31C3FD-34BA-426C-B7A0-B77086B91CB3}" destId="{271FFFEC-D170-45BF-A328-E03E3D4BD0EE}" srcOrd="6" destOrd="0" presId="urn:microsoft.com/office/officeart/2005/8/layout/list1"/>
    <dgm:cxn modelId="{A25F734C-F77F-4745-91C0-A217A721B137}" type="presParOf" srcId="{3E31C3FD-34BA-426C-B7A0-B77086B91CB3}" destId="{6F5E7E69-4FE6-4699-A6C1-FC82FF27E434}" srcOrd="7" destOrd="0" presId="urn:microsoft.com/office/officeart/2005/8/layout/list1"/>
    <dgm:cxn modelId="{4D4D61B2-0AAA-4026-9035-1DE60BCA1333}" type="presParOf" srcId="{3E31C3FD-34BA-426C-B7A0-B77086B91CB3}" destId="{14EF690C-6A8C-42D4-A302-800EF265BB47}" srcOrd="8" destOrd="0" presId="urn:microsoft.com/office/officeart/2005/8/layout/list1"/>
    <dgm:cxn modelId="{D110CB62-B3CA-47CB-8C0F-841BE96AA905}" type="presParOf" srcId="{14EF690C-6A8C-42D4-A302-800EF265BB47}" destId="{D8527226-5EA5-4B50-A52F-83D61CCBFBF8}" srcOrd="0" destOrd="0" presId="urn:microsoft.com/office/officeart/2005/8/layout/list1"/>
    <dgm:cxn modelId="{6C431EE0-E961-4D0E-935C-B56BD69847B4}" type="presParOf" srcId="{14EF690C-6A8C-42D4-A302-800EF265BB47}" destId="{70BF69D3-5CBB-4930-9670-88A32E3BC14F}" srcOrd="1" destOrd="0" presId="urn:microsoft.com/office/officeart/2005/8/layout/list1"/>
    <dgm:cxn modelId="{DFFC0D83-8D47-42F7-A9CD-039F649F17DC}" type="presParOf" srcId="{3E31C3FD-34BA-426C-B7A0-B77086B91CB3}" destId="{EB32EB1C-AB89-49C2-9C0D-7A745A157EBE}" srcOrd="9" destOrd="0" presId="urn:microsoft.com/office/officeart/2005/8/layout/list1"/>
    <dgm:cxn modelId="{D7B10757-7888-46C4-9953-D1BCE2073A5D}" type="presParOf" srcId="{3E31C3FD-34BA-426C-B7A0-B77086B91CB3}" destId="{32258722-5B98-4C33-AA2C-C91A366414E4}" srcOrd="10" destOrd="0" presId="urn:microsoft.com/office/officeart/2005/8/layout/list1"/>
    <dgm:cxn modelId="{A348303A-AABF-4793-98F5-C89CA180A4AB}" type="presParOf" srcId="{3E31C3FD-34BA-426C-B7A0-B77086B91CB3}" destId="{04F1D01D-1955-4DFB-9F3E-86F04B9795DB}" srcOrd="11" destOrd="0" presId="urn:microsoft.com/office/officeart/2005/8/layout/list1"/>
    <dgm:cxn modelId="{7D824D87-8992-4E4A-831D-D6096523706D}" type="presParOf" srcId="{3E31C3FD-34BA-426C-B7A0-B77086B91CB3}" destId="{8304D5FE-D926-4BB0-9E75-785F7BC91EBF}" srcOrd="12" destOrd="0" presId="urn:microsoft.com/office/officeart/2005/8/layout/list1"/>
    <dgm:cxn modelId="{49F091DB-E438-48C2-982F-BD13646350EA}" type="presParOf" srcId="{8304D5FE-D926-4BB0-9E75-785F7BC91EBF}" destId="{010D72AB-08F0-40CE-873E-902D3B3DBDDD}" srcOrd="0" destOrd="0" presId="urn:microsoft.com/office/officeart/2005/8/layout/list1"/>
    <dgm:cxn modelId="{F85C92E4-1314-48D9-87A3-57FECE06F934}" type="presParOf" srcId="{8304D5FE-D926-4BB0-9E75-785F7BC91EBF}" destId="{D6D01C06-55DD-4739-935C-D96BFEA3584B}" srcOrd="1" destOrd="0" presId="urn:microsoft.com/office/officeart/2005/8/layout/list1"/>
    <dgm:cxn modelId="{7EA28D5D-DF26-479F-887D-9CABEF830D42}" type="presParOf" srcId="{3E31C3FD-34BA-426C-B7A0-B77086B91CB3}" destId="{723A363F-F0B6-4F88-9C19-28B6DDC48809}" srcOrd="13" destOrd="0" presId="urn:microsoft.com/office/officeart/2005/8/layout/list1"/>
    <dgm:cxn modelId="{7012B12B-C66A-4A11-9AA7-84B67B055ED9}" type="presParOf" srcId="{3E31C3FD-34BA-426C-B7A0-B77086B91CB3}" destId="{64535F5A-A632-4ED1-8A69-FDBBCB678D59}" srcOrd="14" destOrd="0" presId="urn:microsoft.com/office/officeart/2005/8/layout/list1"/>
    <dgm:cxn modelId="{280B0979-C6F9-41D9-9726-52981E659B34}" type="presParOf" srcId="{3E31C3FD-34BA-426C-B7A0-B77086B91CB3}" destId="{9126CAEB-8B89-4CBD-A2BC-7A0C14EF85F2}" srcOrd="15" destOrd="0" presId="urn:microsoft.com/office/officeart/2005/8/layout/list1"/>
    <dgm:cxn modelId="{CCF7BC0F-3D45-412F-A3D9-68D1C17A59AE}" type="presParOf" srcId="{3E31C3FD-34BA-426C-B7A0-B77086B91CB3}" destId="{FAE26BB8-110F-4FC1-BCD5-3BDA75B35794}" srcOrd="16" destOrd="0" presId="urn:microsoft.com/office/officeart/2005/8/layout/list1"/>
    <dgm:cxn modelId="{395934AD-7CD9-4B7B-ACB7-BB80139D6A24}" type="presParOf" srcId="{FAE26BB8-110F-4FC1-BCD5-3BDA75B35794}" destId="{7F5A4846-51C1-418F-996F-30738DF20B25}" srcOrd="0" destOrd="0" presId="urn:microsoft.com/office/officeart/2005/8/layout/list1"/>
    <dgm:cxn modelId="{E4492D02-E41E-4EBB-A020-F0A2D0F90B4A}" type="presParOf" srcId="{FAE26BB8-110F-4FC1-BCD5-3BDA75B35794}" destId="{EC092483-03A2-4593-9757-215B4B107B38}" srcOrd="1" destOrd="0" presId="urn:microsoft.com/office/officeart/2005/8/layout/list1"/>
    <dgm:cxn modelId="{C87305BD-6F71-49CC-81A3-C29A141D2A05}" type="presParOf" srcId="{3E31C3FD-34BA-426C-B7A0-B77086B91CB3}" destId="{4B50E73A-E8D9-4D3A-BFBD-C345604A70A1}" srcOrd="17" destOrd="0" presId="urn:microsoft.com/office/officeart/2005/8/layout/list1"/>
    <dgm:cxn modelId="{57FE2746-9105-47E6-A1DF-7C1089A410A8}" type="presParOf" srcId="{3E31C3FD-34BA-426C-B7A0-B77086B91CB3}" destId="{7F3CA346-9C3D-4A56-9C2F-A7AB5484D670}" srcOrd="18" destOrd="0" presId="urn:microsoft.com/office/officeart/2005/8/layout/list1"/>
    <dgm:cxn modelId="{63A619E8-DF30-4053-8139-D6F47BEDAA4F}" type="presParOf" srcId="{3E31C3FD-34BA-426C-B7A0-B77086B91CB3}" destId="{BF1106C3-D14B-46B0-B064-C3897BDC8F33}" srcOrd="19" destOrd="0" presId="urn:microsoft.com/office/officeart/2005/8/layout/list1"/>
    <dgm:cxn modelId="{4EE55E4D-5345-44BC-8FD5-E69F1521D136}" type="presParOf" srcId="{3E31C3FD-34BA-426C-B7A0-B77086B91CB3}" destId="{843B601D-13BF-4E15-AD6A-DAA2338457C8}" srcOrd="20" destOrd="0" presId="urn:microsoft.com/office/officeart/2005/8/layout/list1"/>
    <dgm:cxn modelId="{595E90C1-5348-44CC-883F-2AB6AF761F9F}" type="presParOf" srcId="{843B601D-13BF-4E15-AD6A-DAA2338457C8}" destId="{42B04888-AD16-4531-9B89-E4E42F4F63A8}" srcOrd="0" destOrd="0" presId="urn:microsoft.com/office/officeart/2005/8/layout/list1"/>
    <dgm:cxn modelId="{FA44D0D0-7A02-41C1-B5ED-C21D931103E5}" type="presParOf" srcId="{843B601D-13BF-4E15-AD6A-DAA2338457C8}" destId="{A1D628F1-B6B9-432C-8F5E-DFB738415413}" srcOrd="1" destOrd="0" presId="urn:microsoft.com/office/officeart/2005/8/layout/list1"/>
    <dgm:cxn modelId="{E6672660-3376-4CB1-ABDD-E8FE5FA92A4E}" type="presParOf" srcId="{3E31C3FD-34BA-426C-B7A0-B77086B91CB3}" destId="{B8B159FB-603B-497D-9C8E-0D8B0A6517F9}" srcOrd="21" destOrd="0" presId="urn:microsoft.com/office/officeart/2005/8/layout/list1"/>
    <dgm:cxn modelId="{824A451A-7509-4F9D-8377-AB45864EB7C5}" type="presParOf" srcId="{3E31C3FD-34BA-426C-B7A0-B77086B91CB3}" destId="{5D253782-11E5-4695-9A29-9F0E26D81A60}"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9FF96D-852D-4D46-844B-CA36EC70589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99BF1E62-FDC2-4BCD-8B71-A08545A0463A}">
      <dgm:prSet phldrT="[Testo]" custT="1"/>
      <dgm:spPr/>
      <dgm:t>
        <a:bodyPr/>
        <a:lstStyle/>
        <a:p>
          <a:pPr>
            <a:buNone/>
          </a:pPr>
          <a:r>
            <a:rPr lang="en-US" sz="2400" dirty="0">
              <a:solidFill>
                <a:srgbClr val="FF0000"/>
              </a:solidFill>
              <a:latin typeface="+mj-lt"/>
            </a:rPr>
            <a:t>Same amount </a:t>
          </a:r>
          <a:r>
            <a:rPr lang="en-US" sz="2400" dirty="0">
              <a:latin typeface="+mj-lt"/>
            </a:rPr>
            <a:t>goes into the bloodstream within the </a:t>
          </a:r>
          <a:r>
            <a:rPr lang="en-US" sz="2400" dirty="0">
              <a:solidFill>
                <a:srgbClr val="FF0000"/>
              </a:solidFill>
              <a:latin typeface="+mj-lt"/>
            </a:rPr>
            <a:t>same time frame</a:t>
          </a:r>
          <a:endParaRPr lang="it-IT" sz="2400" dirty="0">
            <a:solidFill>
              <a:srgbClr val="FF0000"/>
            </a:solidFill>
          </a:endParaRPr>
        </a:p>
      </dgm:t>
    </dgm:pt>
    <dgm:pt modelId="{760C846F-263E-42A5-B3E4-C1FFEE899F94}" type="parTrans" cxnId="{16692213-7A77-4F4E-A3A7-BFD462413D3A}">
      <dgm:prSet/>
      <dgm:spPr/>
      <dgm:t>
        <a:bodyPr/>
        <a:lstStyle/>
        <a:p>
          <a:endParaRPr lang="it-IT" sz="2400"/>
        </a:p>
      </dgm:t>
    </dgm:pt>
    <dgm:pt modelId="{583C9EF4-1917-4BC3-993E-BE89219C4870}" type="sibTrans" cxnId="{16692213-7A77-4F4E-A3A7-BFD462413D3A}">
      <dgm:prSet/>
      <dgm:spPr/>
      <dgm:t>
        <a:bodyPr/>
        <a:lstStyle/>
        <a:p>
          <a:endParaRPr lang="it-IT" sz="2400"/>
        </a:p>
      </dgm:t>
    </dgm:pt>
    <dgm:pt modelId="{879F6B56-CE96-4F9D-8B10-FC0FE01D3D97}">
      <dgm:prSet phldrT="[Testo]" custT="1"/>
      <dgm:spPr/>
      <dgm:t>
        <a:bodyPr/>
        <a:lstStyle/>
        <a:p>
          <a:r>
            <a:rPr lang="it-IT" sz="2400" dirty="0" err="1">
              <a:latin typeface="+mj-lt"/>
            </a:rPr>
            <a:t>Mysconceptions</a:t>
          </a:r>
          <a:r>
            <a:rPr lang="it-IT" sz="2400" dirty="0">
              <a:latin typeface="+mj-lt"/>
            </a:rPr>
            <a:t> </a:t>
          </a:r>
          <a:r>
            <a:rPr lang="it-IT" sz="2400" dirty="0" err="1">
              <a:latin typeface="+mj-lt"/>
            </a:rPr>
            <a:t>about</a:t>
          </a:r>
          <a:r>
            <a:rPr lang="it-IT" sz="2400" dirty="0">
              <a:latin typeface="+mj-lt"/>
            </a:rPr>
            <a:t> </a:t>
          </a:r>
          <a:r>
            <a:rPr lang="it-IT" sz="2400" dirty="0" err="1">
              <a:latin typeface="+mj-lt"/>
            </a:rPr>
            <a:t>statistical</a:t>
          </a:r>
          <a:r>
            <a:rPr lang="it-IT" sz="2400" dirty="0">
              <a:latin typeface="+mj-lt"/>
            </a:rPr>
            <a:t> </a:t>
          </a:r>
          <a:r>
            <a:rPr lang="it-IT" sz="2400" dirty="0" err="1">
              <a:latin typeface="+mj-lt"/>
            </a:rPr>
            <a:t>analysis</a:t>
          </a:r>
          <a:endParaRPr lang="it-IT" sz="2400" dirty="0">
            <a:latin typeface="+mj-lt"/>
          </a:endParaRPr>
        </a:p>
      </dgm:t>
    </dgm:pt>
    <dgm:pt modelId="{41B9A770-94CF-42E2-A55B-50B6A3A8086A}" type="parTrans" cxnId="{71EDF3CC-760E-44E6-882B-AB6FEC0CBCFF}">
      <dgm:prSet/>
      <dgm:spPr/>
      <dgm:t>
        <a:bodyPr/>
        <a:lstStyle/>
        <a:p>
          <a:endParaRPr lang="it-IT" sz="2400"/>
        </a:p>
      </dgm:t>
    </dgm:pt>
    <dgm:pt modelId="{E05F1403-6BCE-4D95-8A7E-F20C0DE47838}" type="sibTrans" cxnId="{71EDF3CC-760E-44E6-882B-AB6FEC0CBCFF}">
      <dgm:prSet/>
      <dgm:spPr/>
      <dgm:t>
        <a:bodyPr/>
        <a:lstStyle/>
        <a:p>
          <a:endParaRPr lang="it-IT" sz="2400"/>
        </a:p>
      </dgm:t>
    </dgm:pt>
    <dgm:pt modelId="{F0367FDF-8F6D-4212-95D8-D747F85E7684}" type="pres">
      <dgm:prSet presAssocID="{8A9FF96D-852D-4D46-844B-CA36EC705898}" presName="linear" presStyleCnt="0">
        <dgm:presLayoutVars>
          <dgm:dir/>
          <dgm:animLvl val="lvl"/>
          <dgm:resizeHandles val="exact"/>
        </dgm:presLayoutVars>
      </dgm:prSet>
      <dgm:spPr/>
    </dgm:pt>
    <dgm:pt modelId="{95BBC7C8-6384-491B-95F1-5F50386BDE41}" type="pres">
      <dgm:prSet presAssocID="{99BF1E62-FDC2-4BCD-8B71-A08545A0463A}" presName="parentLin" presStyleCnt="0"/>
      <dgm:spPr/>
    </dgm:pt>
    <dgm:pt modelId="{F6DCEBE2-2493-45D5-9D18-7BD0C9911015}" type="pres">
      <dgm:prSet presAssocID="{99BF1E62-FDC2-4BCD-8B71-A08545A0463A}" presName="parentLeftMargin" presStyleLbl="node1" presStyleIdx="0" presStyleCnt="2"/>
      <dgm:spPr/>
    </dgm:pt>
    <dgm:pt modelId="{34E19259-C35F-4566-97CF-4D2648B013EC}" type="pres">
      <dgm:prSet presAssocID="{99BF1E62-FDC2-4BCD-8B71-A08545A0463A}" presName="parentText" presStyleLbl="node1" presStyleIdx="0" presStyleCnt="2" custScaleX="127666" custScaleY="118181">
        <dgm:presLayoutVars>
          <dgm:chMax val="0"/>
          <dgm:bulletEnabled val="1"/>
        </dgm:presLayoutVars>
      </dgm:prSet>
      <dgm:spPr/>
    </dgm:pt>
    <dgm:pt modelId="{860B6951-1F9D-4BAC-BC6C-CADED4D03D7A}" type="pres">
      <dgm:prSet presAssocID="{99BF1E62-FDC2-4BCD-8B71-A08545A0463A}" presName="negativeSpace" presStyleCnt="0"/>
      <dgm:spPr/>
    </dgm:pt>
    <dgm:pt modelId="{6D253709-B570-4F39-AD6C-ECC52D98372F}" type="pres">
      <dgm:prSet presAssocID="{99BF1E62-FDC2-4BCD-8B71-A08545A0463A}" presName="childText" presStyleLbl="conFgAcc1" presStyleIdx="0" presStyleCnt="2">
        <dgm:presLayoutVars>
          <dgm:bulletEnabled val="1"/>
        </dgm:presLayoutVars>
      </dgm:prSet>
      <dgm:spPr/>
    </dgm:pt>
    <dgm:pt modelId="{126A9503-EA40-4AD8-B55F-E7BA85466091}" type="pres">
      <dgm:prSet presAssocID="{583C9EF4-1917-4BC3-993E-BE89219C4870}" presName="spaceBetweenRectangles" presStyleCnt="0"/>
      <dgm:spPr/>
    </dgm:pt>
    <dgm:pt modelId="{2B351287-58B3-4021-AEBD-E8003D995378}" type="pres">
      <dgm:prSet presAssocID="{879F6B56-CE96-4F9D-8B10-FC0FE01D3D97}" presName="parentLin" presStyleCnt="0"/>
      <dgm:spPr/>
    </dgm:pt>
    <dgm:pt modelId="{F804767D-A364-4EED-993B-874EAB7CF72C}" type="pres">
      <dgm:prSet presAssocID="{879F6B56-CE96-4F9D-8B10-FC0FE01D3D97}" presName="parentLeftMargin" presStyleLbl="node1" presStyleIdx="0" presStyleCnt="2"/>
      <dgm:spPr/>
    </dgm:pt>
    <dgm:pt modelId="{8B1A20BF-18B5-4B15-AB96-2373B99BC520}" type="pres">
      <dgm:prSet presAssocID="{879F6B56-CE96-4F9D-8B10-FC0FE01D3D97}" presName="parentText" presStyleLbl="node1" presStyleIdx="1" presStyleCnt="2" custScaleX="132680" custLinFactNeighborX="-18401" custLinFactNeighborY="-1032">
        <dgm:presLayoutVars>
          <dgm:chMax val="0"/>
          <dgm:bulletEnabled val="1"/>
        </dgm:presLayoutVars>
      </dgm:prSet>
      <dgm:spPr/>
    </dgm:pt>
    <dgm:pt modelId="{160CCF7A-F431-4115-8EAF-80E01029AC1E}" type="pres">
      <dgm:prSet presAssocID="{879F6B56-CE96-4F9D-8B10-FC0FE01D3D97}" presName="negativeSpace" presStyleCnt="0"/>
      <dgm:spPr/>
    </dgm:pt>
    <dgm:pt modelId="{E76BCAF9-0EAB-4951-83F1-E72C96EF19EF}" type="pres">
      <dgm:prSet presAssocID="{879F6B56-CE96-4F9D-8B10-FC0FE01D3D97}" presName="childText" presStyleLbl="conFgAcc1" presStyleIdx="1" presStyleCnt="2">
        <dgm:presLayoutVars>
          <dgm:bulletEnabled val="1"/>
        </dgm:presLayoutVars>
      </dgm:prSet>
      <dgm:spPr/>
    </dgm:pt>
  </dgm:ptLst>
  <dgm:cxnLst>
    <dgm:cxn modelId="{16692213-7A77-4F4E-A3A7-BFD462413D3A}" srcId="{8A9FF96D-852D-4D46-844B-CA36EC705898}" destId="{99BF1E62-FDC2-4BCD-8B71-A08545A0463A}" srcOrd="0" destOrd="0" parTransId="{760C846F-263E-42A5-B3E4-C1FFEE899F94}" sibTransId="{583C9EF4-1917-4BC3-993E-BE89219C4870}"/>
    <dgm:cxn modelId="{352D6535-5DF1-437A-BD08-FA21C1C128D6}" type="presOf" srcId="{8A9FF96D-852D-4D46-844B-CA36EC705898}" destId="{F0367FDF-8F6D-4212-95D8-D747F85E7684}" srcOrd="0" destOrd="0" presId="urn:microsoft.com/office/officeart/2005/8/layout/list1"/>
    <dgm:cxn modelId="{BF916B39-6243-4F7F-A19C-9DC84B251246}" type="presOf" srcId="{879F6B56-CE96-4F9D-8B10-FC0FE01D3D97}" destId="{8B1A20BF-18B5-4B15-AB96-2373B99BC520}" srcOrd="1" destOrd="0" presId="urn:microsoft.com/office/officeart/2005/8/layout/list1"/>
    <dgm:cxn modelId="{05FE658E-2514-4476-A5FD-9A72B1E84FC4}" type="presOf" srcId="{99BF1E62-FDC2-4BCD-8B71-A08545A0463A}" destId="{F6DCEBE2-2493-45D5-9D18-7BD0C9911015}" srcOrd="0" destOrd="0" presId="urn:microsoft.com/office/officeart/2005/8/layout/list1"/>
    <dgm:cxn modelId="{5FAF52B6-F8E8-4E23-BB43-16876EA9BF9D}" type="presOf" srcId="{879F6B56-CE96-4F9D-8B10-FC0FE01D3D97}" destId="{F804767D-A364-4EED-993B-874EAB7CF72C}" srcOrd="0" destOrd="0" presId="urn:microsoft.com/office/officeart/2005/8/layout/list1"/>
    <dgm:cxn modelId="{71EDF3CC-760E-44E6-882B-AB6FEC0CBCFF}" srcId="{8A9FF96D-852D-4D46-844B-CA36EC705898}" destId="{879F6B56-CE96-4F9D-8B10-FC0FE01D3D97}" srcOrd="1" destOrd="0" parTransId="{41B9A770-94CF-42E2-A55B-50B6A3A8086A}" sibTransId="{E05F1403-6BCE-4D95-8A7E-F20C0DE47838}"/>
    <dgm:cxn modelId="{4D2F60E1-C6D9-40C5-B13D-ECB17D71D21F}" type="presOf" srcId="{99BF1E62-FDC2-4BCD-8B71-A08545A0463A}" destId="{34E19259-C35F-4566-97CF-4D2648B013EC}" srcOrd="1" destOrd="0" presId="urn:microsoft.com/office/officeart/2005/8/layout/list1"/>
    <dgm:cxn modelId="{3203995E-C0BA-4581-ACE5-3B35CA5887B2}" type="presParOf" srcId="{F0367FDF-8F6D-4212-95D8-D747F85E7684}" destId="{95BBC7C8-6384-491B-95F1-5F50386BDE41}" srcOrd="0" destOrd="0" presId="urn:microsoft.com/office/officeart/2005/8/layout/list1"/>
    <dgm:cxn modelId="{666B06EB-60FC-4F08-9707-1A42E7CC48CF}" type="presParOf" srcId="{95BBC7C8-6384-491B-95F1-5F50386BDE41}" destId="{F6DCEBE2-2493-45D5-9D18-7BD0C9911015}" srcOrd="0" destOrd="0" presId="urn:microsoft.com/office/officeart/2005/8/layout/list1"/>
    <dgm:cxn modelId="{88D215A5-3321-41F5-AFBC-64A1EB6BE963}" type="presParOf" srcId="{95BBC7C8-6384-491B-95F1-5F50386BDE41}" destId="{34E19259-C35F-4566-97CF-4D2648B013EC}" srcOrd="1" destOrd="0" presId="urn:microsoft.com/office/officeart/2005/8/layout/list1"/>
    <dgm:cxn modelId="{F49A0E66-2C31-46CE-A011-580B08D1F3F3}" type="presParOf" srcId="{F0367FDF-8F6D-4212-95D8-D747F85E7684}" destId="{860B6951-1F9D-4BAC-BC6C-CADED4D03D7A}" srcOrd="1" destOrd="0" presId="urn:microsoft.com/office/officeart/2005/8/layout/list1"/>
    <dgm:cxn modelId="{EF479A68-9910-42FA-8E87-7E0DFC4E2D1A}" type="presParOf" srcId="{F0367FDF-8F6D-4212-95D8-D747F85E7684}" destId="{6D253709-B570-4F39-AD6C-ECC52D98372F}" srcOrd="2" destOrd="0" presId="urn:microsoft.com/office/officeart/2005/8/layout/list1"/>
    <dgm:cxn modelId="{52D899E4-9E6D-4014-8527-6E3880E38C8F}" type="presParOf" srcId="{F0367FDF-8F6D-4212-95D8-D747F85E7684}" destId="{126A9503-EA40-4AD8-B55F-E7BA85466091}" srcOrd="3" destOrd="0" presId="urn:microsoft.com/office/officeart/2005/8/layout/list1"/>
    <dgm:cxn modelId="{A183EC67-1596-44ED-B1F1-BDA2DDF899DF}" type="presParOf" srcId="{F0367FDF-8F6D-4212-95D8-D747F85E7684}" destId="{2B351287-58B3-4021-AEBD-E8003D995378}" srcOrd="4" destOrd="0" presId="urn:microsoft.com/office/officeart/2005/8/layout/list1"/>
    <dgm:cxn modelId="{8B24261D-7748-42D3-8375-694C2D85C52D}" type="presParOf" srcId="{2B351287-58B3-4021-AEBD-E8003D995378}" destId="{F804767D-A364-4EED-993B-874EAB7CF72C}" srcOrd="0" destOrd="0" presId="urn:microsoft.com/office/officeart/2005/8/layout/list1"/>
    <dgm:cxn modelId="{3A08BDFC-26BA-4093-8FD5-C4224E3AE1D0}" type="presParOf" srcId="{2B351287-58B3-4021-AEBD-E8003D995378}" destId="{8B1A20BF-18B5-4B15-AB96-2373B99BC520}" srcOrd="1" destOrd="0" presId="urn:microsoft.com/office/officeart/2005/8/layout/list1"/>
    <dgm:cxn modelId="{4E0AD6B5-93A5-456C-B54D-0ACD45DA2135}" type="presParOf" srcId="{F0367FDF-8F6D-4212-95D8-D747F85E7684}" destId="{160CCF7A-F431-4115-8EAF-80E01029AC1E}" srcOrd="5" destOrd="0" presId="urn:microsoft.com/office/officeart/2005/8/layout/list1"/>
    <dgm:cxn modelId="{C85E28C4-4728-4819-BCB9-DE7B4D956EEC}" type="presParOf" srcId="{F0367FDF-8F6D-4212-95D8-D747F85E7684}" destId="{E76BCAF9-0EAB-4951-83F1-E72C96EF19EF}"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C05D76-2089-436B-8A59-9234A8CFBFD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9D10EA8D-693E-4A33-9B3A-16035A5AC5CE}">
      <dgm:prSet phldrT="[Testo]" custT="1"/>
      <dgm:spPr>
        <a:solidFill>
          <a:schemeClr val="accent2"/>
        </a:solidFill>
      </dgm:spPr>
      <dgm:t>
        <a:bodyPr/>
        <a:lstStyle/>
        <a:p>
          <a:r>
            <a:rPr lang="en-US" sz="2000" dirty="0">
              <a:latin typeface="+mj-lt"/>
            </a:rPr>
            <a:t>Generic drugs are less expensive because it isn’t necessary to repeat:</a:t>
          </a:r>
          <a:endParaRPr lang="it-IT" sz="2000" dirty="0">
            <a:latin typeface="+mj-lt"/>
          </a:endParaRPr>
        </a:p>
      </dgm:t>
    </dgm:pt>
    <dgm:pt modelId="{8FF868BE-ABDF-4C04-91B5-B6BDC09006E5}" type="parTrans" cxnId="{6FC7D7D9-7139-4FE4-B12B-CA44790C905D}">
      <dgm:prSet/>
      <dgm:spPr/>
      <dgm:t>
        <a:bodyPr/>
        <a:lstStyle/>
        <a:p>
          <a:endParaRPr lang="it-IT" sz="2000">
            <a:latin typeface="+mj-lt"/>
          </a:endParaRPr>
        </a:p>
      </dgm:t>
    </dgm:pt>
    <dgm:pt modelId="{1CDF1F29-215D-4B2C-8C54-91F4F6073E92}" type="sibTrans" cxnId="{6FC7D7D9-7139-4FE4-B12B-CA44790C905D}">
      <dgm:prSet/>
      <dgm:spPr/>
      <dgm:t>
        <a:bodyPr/>
        <a:lstStyle/>
        <a:p>
          <a:endParaRPr lang="it-IT" sz="2000">
            <a:latin typeface="+mj-lt"/>
          </a:endParaRPr>
        </a:p>
      </dgm:t>
    </dgm:pt>
    <dgm:pt modelId="{8CA682C0-DA9B-4E6E-9C8C-3B9B9DFB02C8}">
      <dgm:prSet custT="1"/>
      <dgm:spPr/>
      <dgm:t>
        <a:bodyPr/>
        <a:lstStyle/>
        <a:p>
          <a:r>
            <a:rPr lang="it-IT" sz="2000">
              <a:latin typeface="+mj-lt"/>
            </a:rPr>
            <a:t>Discovery</a:t>
          </a:r>
        </a:p>
      </dgm:t>
    </dgm:pt>
    <dgm:pt modelId="{6C9182BB-FC77-40B4-9D43-D438E534E718}" type="parTrans" cxnId="{B563553C-A829-4963-967B-DE070AC2F5B9}">
      <dgm:prSet/>
      <dgm:spPr/>
      <dgm:t>
        <a:bodyPr/>
        <a:lstStyle/>
        <a:p>
          <a:endParaRPr lang="it-IT" sz="2000">
            <a:latin typeface="+mj-lt"/>
          </a:endParaRPr>
        </a:p>
      </dgm:t>
    </dgm:pt>
    <dgm:pt modelId="{D3D08EC2-87CD-42A4-A234-3FA3B0529D5E}" type="sibTrans" cxnId="{B563553C-A829-4963-967B-DE070AC2F5B9}">
      <dgm:prSet/>
      <dgm:spPr/>
      <dgm:t>
        <a:bodyPr/>
        <a:lstStyle/>
        <a:p>
          <a:endParaRPr lang="it-IT" sz="2000">
            <a:latin typeface="+mj-lt"/>
          </a:endParaRPr>
        </a:p>
      </dgm:t>
    </dgm:pt>
    <dgm:pt modelId="{7D00384D-37C7-45F2-8F00-11BABDB4B4A9}">
      <dgm:prSet custT="1"/>
      <dgm:spPr/>
      <dgm:t>
        <a:bodyPr/>
        <a:lstStyle/>
        <a:p>
          <a:r>
            <a:rPr lang="it-IT" sz="2000">
              <a:latin typeface="+mj-lt"/>
            </a:rPr>
            <a:t>Pre-clinical studies</a:t>
          </a:r>
        </a:p>
      </dgm:t>
    </dgm:pt>
    <dgm:pt modelId="{D9E3CD72-030E-4CED-8F6F-C8519866E3FD}" type="parTrans" cxnId="{A65FF3CE-A048-4D09-8395-141B9A120E86}">
      <dgm:prSet/>
      <dgm:spPr/>
      <dgm:t>
        <a:bodyPr/>
        <a:lstStyle/>
        <a:p>
          <a:endParaRPr lang="it-IT" sz="2000">
            <a:latin typeface="+mj-lt"/>
          </a:endParaRPr>
        </a:p>
      </dgm:t>
    </dgm:pt>
    <dgm:pt modelId="{DBDA30F7-492C-47EC-81C1-F770BD4CDF5C}" type="sibTrans" cxnId="{A65FF3CE-A048-4D09-8395-141B9A120E86}">
      <dgm:prSet/>
      <dgm:spPr/>
      <dgm:t>
        <a:bodyPr/>
        <a:lstStyle/>
        <a:p>
          <a:endParaRPr lang="it-IT" sz="2000">
            <a:latin typeface="+mj-lt"/>
          </a:endParaRPr>
        </a:p>
      </dgm:t>
    </dgm:pt>
    <dgm:pt modelId="{A8F70682-AA09-484D-B022-C61C4C0A2690}">
      <dgm:prSet custT="1"/>
      <dgm:spPr/>
      <dgm:t>
        <a:bodyPr/>
        <a:lstStyle/>
        <a:p>
          <a:r>
            <a:rPr lang="en-US" sz="2000" dirty="0">
              <a:latin typeface="+mj-lt"/>
            </a:rPr>
            <a:t>Clinical studies (repeating would be unethical)</a:t>
          </a:r>
          <a:endParaRPr lang="it-IT" sz="2000" dirty="0">
            <a:latin typeface="+mj-lt"/>
          </a:endParaRPr>
        </a:p>
      </dgm:t>
    </dgm:pt>
    <dgm:pt modelId="{79E31EBD-53F0-4E2F-B518-6B796DA79F91}" type="parTrans" cxnId="{D01C996D-74EA-4AD6-882F-FD49698A5248}">
      <dgm:prSet/>
      <dgm:spPr/>
      <dgm:t>
        <a:bodyPr/>
        <a:lstStyle/>
        <a:p>
          <a:endParaRPr lang="it-IT" sz="2000">
            <a:latin typeface="+mj-lt"/>
          </a:endParaRPr>
        </a:p>
      </dgm:t>
    </dgm:pt>
    <dgm:pt modelId="{03C644B8-2077-49A7-8BAB-967A4AF6C687}" type="sibTrans" cxnId="{D01C996D-74EA-4AD6-882F-FD49698A5248}">
      <dgm:prSet/>
      <dgm:spPr/>
      <dgm:t>
        <a:bodyPr/>
        <a:lstStyle/>
        <a:p>
          <a:endParaRPr lang="it-IT" sz="2000">
            <a:latin typeface="+mj-lt"/>
          </a:endParaRPr>
        </a:p>
      </dgm:t>
    </dgm:pt>
    <dgm:pt modelId="{0BBA19FC-1962-495B-802A-42643ECB6CC0}">
      <dgm:prSet custT="1"/>
      <dgm:spPr/>
      <dgm:t>
        <a:bodyPr/>
        <a:lstStyle/>
        <a:p>
          <a:r>
            <a:rPr lang="en-US" sz="2000" dirty="0">
              <a:latin typeface="+mj-lt"/>
            </a:rPr>
            <a:t>Generic firms generally don’t do advertising and promotion</a:t>
          </a:r>
          <a:endParaRPr lang="it-IT" sz="2000" dirty="0">
            <a:latin typeface="+mj-lt"/>
          </a:endParaRPr>
        </a:p>
      </dgm:t>
    </dgm:pt>
    <dgm:pt modelId="{4C7D206C-9B66-4CDA-BA14-0D08F7DCD4A7}" type="parTrans" cxnId="{37CD353F-640D-4D3A-BA2B-B4BB5E81554B}">
      <dgm:prSet/>
      <dgm:spPr/>
      <dgm:t>
        <a:bodyPr/>
        <a:lstStyle/>
        <a:p>
          <a:endParaRPr lang="it-IT" sz="2000">
            <a:latin typeface="+mj-lt"/>
          </a:endParaRPr>
        </a:p>
      </dgm:t>
    </dgm:pt>
    <dgm:pt modelId="{8CBDBE77-6541-4C14-AEFE-54A1AF8FD8F7}" type="sibTrans" cxnId="{37CD353F-640D-4D3A-BA2B-B4BB5E81554B}">
      <dgm:prSet/>
      <dgm:spPr/>
      <dgm:t>
        <a:bodyPr/>
        <a:lstStyle/>
        <a:p>
          <a:endParaRPr lang="it-IT" sz="2000">
            <a:latin typeface="+mj-lt"/>
          </a:endParaRPr>
        </a:p>
      </dgm:t>
    </dgm:pt>
    <dgm:pt modelId="{C6CB3E75-405E-4B74-9AA5-85BFA8792AE5}" type="pres">
      <dgm:prSet presAssocID="{59C05D76-2089-436B-8A59-9234A8CFBFDE}" presName="linear" presStyleCnt="0">
        <dgm:presLayoutVars>
          <dgm:dir/>
          <dgm:animLvl val="lvl"/>
          <dgm:resizeHandles val="exact"/>
        </dgm:presLayoutVars>
      </dgm:prSet>
      <dgm:spPr/>
    </dgm:pt>
    <dgm:pt modelId="{B79712BD-9770-44FD-B1E6-197A87186F75}" type="pres">
      <dgm:prSet presAssocID="{9D10EA8D-693E-4A33-9B3A-16035A5AC5CE}" presName="parentLin" presStyleCnt="0"/>
      <dgm:spPr/>
    </dgm:pt>
    <dgm:pt modelId="{2A1FAE39-1871-4925-B725-38DC86C93540}" type="pres">
      <dgm:prSet presAssocID="{9D10EA8D-693E-4A33-9B3A-16035A5AC5CE}" presName="parentLeftMargin" presStyleLbl="node1" presStyleIdx="0" presStyleCnt="5"/>
      <dgm:spPr/>
    </dgm:pt>
    <dgm:pt modelId="{33335E50-9D97-4406-A252-CEA84A33C893}" type="pres">
      <dgm:prSet presAssocID="{9D10EA8D-693E-4A33-9B3A-16035A5AC5CE}" presName="parentText" presStyleLbl="node1" presStyleIdx="0" presStyleCnt="5" custScaleX="117472" custScaleY="133821">
        <dgm:presLayoutVars>
          <dgm:chMax val="0"/>
          <dgm:bulletEnabled val="1"/>
        </dgm:presLayoutVars>
      </dgm:prSet>
      <dgm:spPr/>
    </dgm:pt>
    <dgm:pt modelId="{888903A8-9FAF-4BD4-A72B-AC316C8F87A7}" type="pres">
      <dgm:prSet presAssocID="{9D10EA8D-693E-4A33-9B3A-16035A5AC5CE}" presName="negativeSpace" presStyleCnt="0"/>
      <dgm:spPr/>
    </dgm:pt>
    <dgm:pt modelId="{83E446E0-D50B-4220-BCBC-7E7E6904123D}" type="pres">
      <dgm:prSet presAssocID="{9D10EA8D-693E-4A33-9B3A-16035A5AC5CE}" presName="childText" presStyleLbl="conFgAcc1" presStyleIdx="0" presStyleCnt="5">
        <dgm:presLayoutVars>
          <dgm:bulletEnabled val="1"/>
        </dgm:presLayoutVars>
      </dgm:prSet>
      <dgm:spPr/>
    </dgm:pt>
    <dgm:pt modelId="{16F26C78-224F-4D3C-8CCF-74CCC86B1FE3}" type="pres">
      <dgm:prSet presAssocID="{1CDF1F29-215D-4B2C-8C54-91F4F6073E92}" presName="spaceBetweenRectangles" presStyleCnt="0"/>
      <dgm:spPr/>
    </dgm:pt>
    <dgm:pt modelId="{AA64DFA6-11E5-4EE9-BF52-F67457D393AE}" type="pres">
      <dgm:prSet presAssocID="{8CA682C0-DA9B-4E6E-9C8C-3B9B9DFB02C8}" presName="parentLin" presStyleCnt="0"/>
      <dgm:spPr/>
    </dgm:pt>
    <dgm:pt modelId="{B4CF6D17-DA4D-4FAA-96AD-F8D52DA198E4}" type="pres">
      <dgm:prSet presAssocID="{8CA682C0-DA9B-4E6E-9C8C-3B9B9DFB02C8}" presName="parentLeftMargin" presStyleLbl="node1" presStyleIdx="0" presStyleCnt="5"/>
      <dgm:spPr/>
    </dgm:pt>
    <dgm:pt modelId="{3319FAA8-0749-478F-A564-2856959B5344}" type="pres">
      <dgm:prSet presAssocID="{8CA682C0-DA9B-4E6E-9C8C-3B9B9DFB02C8}" presName="parentText" presStyleLbl="node1" presStyleIdx="1" presStyleCnt="5">
        <dgm:presLayoutVars>
          <dgm:chMax val="0"/>
          <dgm:bulletEnabled val="1"/>
        </dgm:presLayoutVars>
      </dgm:prSet>
      <dgm:spPr/>
    </dgm:pt>
    <dgm:pt modelId="{1C195FDD-2684-4F44-B27C-69B44B589A7D}" type="pres">
      <dgm:prSet presAssocID="{8CA682C0-DA9B-4E6E-9C8C-3B9B9DFB02C8}" presName="negativeSpace" presStyleCnt="0"/>
      <dgm:spPr/>
    </dgm:pt>
    <dgm:pt modelId="{C44BEE80-800B-4E7F-8DF2-A057C0593068}" type="pres">
      <dgm:prSet presAssocID="{8CA682C0-DA9B-4E6E-9C8C-3B9B9DFB02C8}" presName="childText" presStyleLbl="conFgAcc1" presStyleIdx="1" presStyleCnt="5">
        <dgm:presLayoutVars>
          <dgm:bulletEnabled val="1"/>
        </dgm:presLayoutVars>
      </dgm:prSet>
      <dgm:spPr/>
    </dgm:pt>
    <dgm:pt modelId="{FDB8DCF5-CACA-4086-8E6B-A636A9F44D0D}" type="pres">
      <dgm:prSet presAssocID="{D3D08EC2-87CD-42A4-A234-3FA3B0529D5E}" presName="spaceBetweenRectangles" presStyleCnt="0"/>
      <dgm:spPr/>
    </dgm:pt>
    <dgm:pt modelId="{58E43DE1-AA33-4CBE-B0B5-4B61C9F3F26E}" type="pres">
      <dgm:prSet presAssocID="{7D00384D-37C7-45F2-8F00-11BABDB4B4A9}" presName="parentLin" presStyleCnt="0"/>
      <dgm:spPr/>
    </dgm:pt>
    <dgm:pt modelId="{4142D0D5-680E-41BE-876C-ED8CB5132CDF}" type="pres">
      <dgm:prSet presAssocID="{7D00384D-37C7-45F2-8F00-11BABDB4B4A9}" presName="parentLeftMargin" presStyleLbl="node1" presStyleIdx="1" presStyleCnt="5"/>
      <dgm:spPr/>
    </dgm:pt>
    <dgm:pt modelId="{0E26C90D-F45D-4B12-AC07-5933E2AC802A}" type="pres">
      <dgm:prSet presAssocID="{7D00384D-37C7-45F2-8F00-11BABDB4B4A9}" presName="parentText" presStyleLbl="node1" presStyleIdx="2" presStyleCnt="5">
        <dgm:presLayoutVars>
          <dgm:chMax val="0"/>
          <dgm:bulletEnabled val="1"/>
        </dgm:presLayoutVars>
      </dgm:prSet>
      <dgm:spPr/>
    </dgm:pt>
    <dgm:pt modelId="{36369BC1-CC7F-4C21-9CD8-133995FE354F}" type="pres">
      <dgm:prSet presAssocID="{7D00384D-37C7-45F2-8F00-11BABDB4B4A9}" presName="negativeSpace" presStyleCnt="0"/>
      <dgm:spPr/>
    </dgm:pt>
    <dgm:pt modelId="{23689899-5070-450B-B397-BF3848252014}" type="pres">
      <dgm:prSet presAssocID="{7D00384D-37C7-45F2-8F00-11BABDB4B4A9}" presName="childText" presStyleLbl="conFgAcc1" presStyleIdx="2" presStyleCnt="5">
        <dgm:presLayoutVars>
          <dgm:bulletEnabled val="1"/>
        </dgm:presLayoutVars>
      </dgm:prSet>
      <dgm:spPr/>
    </dgm:pt>
    <dgm:pt modelId="{222A7DBC-0572-4AE4-B427-0EFD7A2F872D}" type="pres">
      <dgm:prSet presAssocID="{DBDA30F7-492C-47EC-81C1-F770BD4CDF5C}" presName="spaceBetweenRectangles" presStyleCnt="0"/>
      <dgm:spPr/>
    </dgm:pt>
    <dgm:pt modelId="{EB570950-F5BB-44CD-AD48-0889511EB191}" type="pres">
      <dgm:prSet presAssocID="{A8F70682-AA09-484D-B022-C61C4C0A2690}" presName="parentLin" presStyleCnt="0"/>
      <dgm:spPr/>
    </dgm:pt>
    <dgm:pt modelId="{61214BE9-901F-4C48-BA11-3A298E56AE9E}" type="pres">
      <dgm:prSet presAssocID="{A8F70682-AA09-484D-B022-C61C4C0A2690}" presName="parentLeftMargin" presStyleLbl="node1" presStyleIdx="2" presStyleCnt="5"/>
      <dgm:spPr/>
    </dgm:pt>
    <dgm:pt modelId="{D45DB401-7F8E-4079-907F-247369A9A17F}" type="pres">
      <dgm:prSet presAssocID="{A8F70682-AA09-484D-B022-C61C4C0A2690}" presName="parentText" presStyleLbl="node1" presStyleIdx="3" presStyleCnt="5">
        <dgm:presLayoutVars>
          <dgm:chMax val="0"/>
          <dgm:bulletEnabled val="1"/>
        </dgm:presLayoutVars>
      </dgm:prSet>
      <dgm:spPr/>
    </dgm:pt>
    <dgm:pt modelId="{EB02517B-90AD-4D3B-8B32-BE03BCED10DB}" type="pres">
      <dgm:prSet presAssocID="{A8F70682-AA09-484D-B022-C61C4C0A2690}" presName="negativeSpace" presStyleCnt="0"/>
      <dgm:spPr/>
    </dgm:pt>
    <dgm:pt modelId="{7B02AC8D-79BC-4F06-B14F-77461843826B}" type="pres">
      <dgm:prSet presAssocID="{A8F70682-AA09-484D-B022-C61C4C0A2690}" presName="childText" presStyleLbl="conFgAcc1" presStyleIdx="3" presStyleCnt="5">
        <dgm:presLayoutVars>
          <dgm:bulletEnabled val="1"/>
        </dgm:presLayoutVars>
      </dgm:prSet>
      <dgm:spPr/>
    </dgm:pt>
    <dgm:pt modelId="{A8A5F2C3-BA7A-4D56-AD91-A7D2F99F2C2E}" type="pres">
      <dgm:prSet presAssocID="{03C644B8-2077-49A7-8BAB-967A4AF6C687}" presName="spaceBetweenRectangles" presStyleCnt="0"/>
      <dgm:spPr/>
    </dgm:pt>
    <dgm:pt modelId="{A50CFF80-F189-43EC-B59B-74C9E8F7D573}" type="pres">
      <dgm:prSet presAssocID="{0BBA19FC-1962-495B-802A-42643ECB6CC0}" presName="parentLin" presStyleCnt="0"/>
      <dgm:spPr/>
    </dgm:pt>
    <dgm:pt modelId="{2ADC921D-70AF-4A5E-B344-7F6B3F550921}" type="pres">
      <dgm:prSet presAssocID="{0BBA19FC-1962-495B-802A-42643ECB6CC0}" presName="parentLeftMargin" presStyleLbl="node1" presStyleIdx="3" presStyleCnt="5"/>
      <dgm:spPr/>
    </dgm:pt>
    <dgm:pt modelId="{11980D96-504A-4E37-A307-6D00EEA90FA6}" type="pres">
      <dgm:prSet presAssocID="{0BBA19FC-1962-495B-802A-42643ECB6CC0}" presName="parentText" presStyleLbl="node1" presStyleIdx="4" presStyleCnt="5">
        <dgm:presLayoutVars>
          <dgm:chMax val="0"/>
          <dgm:bulletEnabled val="1"/>
        </dgm:presLayoutVars>
      </dgm:prSet>
      <dgm:spPr/>
    </dgm:pt>
    <dgm:pt modelId="{6CEE066D-B248-45DB-A25F-6F24922E302A}" type="pres">
      <dgm:prSet presAssocID="{0BBA19FC-1962-495B-802A-42643ECB6CC0}" presName="negativeSpace" presStyleCnt="0"/>
      <dgm:spPr/>
    </dgm:pt>
    <dgm:pt modelId="{733E33E3-9830-4AE8-ACD7-C50F568A1535}" type="pres">
      <dgm:prSet presAssocID="{0BBA19FC-1962-495B-802A-42643ECB6CC0}" presName="childText" presStyleLbl="conFgAcc1" presStyleIdx="4" presStyleCnt="5">
        <dgm:presLayoutVars>
          <dgm:bulletEnabled val="1"/>
        </dgm:presLayoutVars>
      </dgm:prSet>
      <dgm:spPr/>
    </dgm:pt>
  </dgm:ptLst>
  <dgm:cxnLst>
    <dgm:cxn modelId="{DF4E6813-F691-4E12-9590-41C5CD48A6A6}" type="presOf" srcId="{59C05D76-2089-436B-8A59-9234A8CFBFDE}" destId="{C6CB3E75-405E-4B74-9AA5-85BFA8792AE5}" srcOrd="0" destOrd="0" presId="urn:microsoft.com/office/officeart/2005/8/layout/list1"/>
    <dgm:cxn modelId="{EC59D319-4442-4ED9-8AF3-8D77776181B9}" type="presOf" srcId="{7D00384D-37C7-45F2-8F00-11BABDB4B4A9}" destId="{4142D0D5-680E-41BE-876C-ED8CB5132CDF}" srcOrd="0" destOrd="0" presId="urn:microsoft.com/office/officeart/2005/8/layout/list1"/>
    <dgm:cxn modelId="{B563553C-A829-4963-967B-DE070AC2F5B9}" srcId="{59C05D76-2089-436B-8A59-9234A8CFBFDE}" destId="{8CA682C0-DA9B-4E6E-9C8C-3B9B9DFB02C8}" srcOrd="1" destOrd="0" parTransId="{6C9182BB-FC77-40B4-9D43-D438E534E718}" sibTransId="{D3D08EC2-87CD-42A4-A234-3FA3B0529D5E}"/>
    <dgm:cxn modelId="{37CD353F-640D-4D3A-BA2B-B4BB5E81554B}" srcId="{59C05D76-2089-436B-8A59-9234A8CFBFDE}" destId="{0BBA19FC-1962-495B-802A-42643ECB6CC0}" srcOrd="4" destOrd="0" parTransId="{4C7D206C-9B66-4CDA-BA14-0D08F7DCD4A7}" sibTransId="{8CBDBE77-6541-4C14-AEFE-54A1AF8FD8F7}"/>
    <dgm:cxn modelId="{9D8B3C65-BB3D-4ABE-9971-24440C7D6F9C}" type="presOf" srcId="{8CA682C0-DA9B-4E6E-9C8C-3B9B9DFB02C8}" destId="{3319FAA8-0749-478F-A564-2856959B5344}" srcOrd="1" destOrd="0" presId="urn:microsoft.com/office/officeart/2005/8/layout/list1"/>
    <dgm:cxn modelId="{F801A467-A385-4376-A66D-E16D3754C08C}" type="presOf" srcId="{A8F70682-AA09-484D-B022-C61C4C0A2690}" destId="{61214BE9-901F-4C48-BA11-3A298E56AE9E}" srcOrd="0" destOrd="0" presId="urn:microsoft.com/office/officeart/2005/8/layout/list1"/>
    <dgm:cxn modelId="{D01C996D-74EA-4AD6-882F-FD49698A5248}" srcId="{59C05D76-2089-436B-8A59-9234A8CFBFDE}" destId="{A8F70682-AA09-484D-B022-C61C4C0A2690}" srcOrd="3" destOrd="0" parTransId="{79E31EBD-53F0-4E2F-B518-6B796DA79F91}" sibTransId="{03C644B8-2077-49A7-8BAB-967A4AF6C687}"/>
    <dgm:cxn modelId="{7F9DFF53-2746-4884-948B-53BA9C6D2297}" type="presOf" srcId="{9D10EA8D-693E-4A33-9B3A-16035A5AC5CE}" destId="{33335E50-9D97-4406-A252-CEA84A33C893}" srcOrd="1" destOrd="0" presId="urn:microsoft.com/office/officeart/2005/8/layout/list1"/>
    <dgm:cxn modelId="{B4DBD386-3912-4227-B5EC-3AD09F367E0B}" type="presOf" srcId="{0BBA19FC-1962-495B-802A-42643ECB6CC0}" destId="{2ADC921D-70AF-4A5E-B344-7F6B3F550921}" srcOrd="0" destOrd="0" presId="urn:microsoft.com/office/officeart/2005/8/layout/list1"/>
    <dgm:cxn modelId="{1315228B-EAEC-40D5-89BB-F7EC3A1735E9}" type="presOf" srcId="{A8F70682-AA09-484D-B022-C61C4C0A2690}" destId="{D45DB401-7F8E-4079-907F-247369A9A17F}" srcOrd="1" destOrd="0" presId="urn:microsoft.com/office/officeart/2005/8/layout/list1"/>
    <dgm:cxn modelId="{CF0C2F8E-397E-4D5D-A3A1-1DB0D6AD5B96}" type="presOf" srcId="{7D00384D-37C7-45F2-8F00-11BABDB4B4A9}" destId="{0E26C90D-F45D-4B12-AC07-5933E2AC802A}" srcOrd="1" destOrd="0" presId="urn:microsoft.com/office/officeart/2005/8/layout/list1"/>
    <dgm:cxn modelId="{580A03C1-B0D6-44BD-9B02-2B0FDD57BF5D}" type="presOf" srcId="{0BBA19FC-1962-495B-802A-42643ECB6CC0}" destId="{11980D96-504A-4E37-A307-6D00EEA90FA6}" srcOrd="1" destOrd="0" presId="urn:microsoft.com/office/officeart/2005/8/layout/list1"/>
    <dgm:cxn modelId="{67B899C1-AB91-4BEF-9111-23ACBA6078C4}" type="presOf" srcId="{8CA682C0-DA9B-4E6E-9C8C-3B9B9DFB02C8}" destId="{B4CF6D17-DA4D-4FAA-96AD-F8D52DA198E4}" srcOrd="0" destOrd="0" presId="urn:microsoft.com/office/officeart/2005/8/layout/list1"/>
    <dgm:cxn modelId="{A65FF3CE-A048-4D09-8395-141B9A120E86}" srcId="{59C05D76-2089-436B-8A59-9234A8CFBFDE}" destId="{7D00384D-37C7-45F2-8F00-11BABDB4B4A9}" srcOrd="2" destOrd="0" parTransId="{D9E3CD72-030E-4CED-8F6F-C8519866E3FD}" sibTransId="{DBDA30F7-492C-47EC-81C1-F770BD4CDF5C}"/>
    <dgm:cxn modelId="{6FC7D7D9-7139-4FE4-B12B-CA44790C905D}" srcId="{59C05D76-2089-436B-8A59-9234A8CFBFDE}" destId="{9D10EA8D-693E-4A33-9B3A-16035A5AC5CE}" srcOrd="0" destOrd="0" parTransId="{8FF868BE-ABDF-4C04-91B5-B6BDC09006E5}" sibTransId="{1CDF1F29-215D-4B2C-8C54-91F4F6073E92}"/>
    <dgm:cxn modelId="{C18FEDEB-517F-41E8-887E-B4D7A27DBC72}" type="presOf" srcId="{9D10EA8D-693E-4A33-9B3A-16035A5AC5CE}" destId="{2A1FAE39-1871-4925-B725-38DC86C93540}" srcOrd="0" destOrd="0" presId="urn:microsoft.com/office/officeart/2005/8/layout/list1"/>
    <dgm:cxn modelId="{7F6194D6-7CF7-4393-8B6A-31D1339A5BF3}" type="presParOf" srcId="{C6CB3E75-405E-4B74-9AA5-85BFA8792AE5}" destId="{B79712BD-9770-44FD-B1E6-197A87186F75}" srcOrd="0" destOrd="0" presId="urn:microsoft.com/office/officeart/2005/8/layout/list1"/>
    <dgm:cxn modelId="{7EB588D5-B1D8-46F4-A741-8AD401D1DD06}" type="presParOf" srcId="{B79712BD-9770-44FD-B1E6-197A87186F75}" destId="{2A1FAE39-1871-4925-B725-38DC86C93540}" srcOrd="0" destOrd="0" presId="urn:microsoft.com/office/officeart/2005/8/layout/list1"/>
    <dgm:cxn modelId="{4DFE3B77-BB53-4B16-B0AF-CDC1554EC3BB}" type="presParOf" srcId="{B79712BD-9770-44FD-B1E6-197A87186F75}" destId="{33335E50-9D97-4406-A252-CEA84A33C893}" srcOrd="1" destOrd="0" presId="urn:microsoft.com/office/officeart/2005/8/layout/list1"/>
    <dgm:cxn modelId="{560552D6-3759-4544-B5FA-8D0CF01CD3CE}" type="presParOf" srcId="{C6CB3E75-405E-4B74-9AA5-85BFA8792AE5}" destId="{888903A8-9FAF-4BD4-A72B-AC316C8F87A7}" srcOrd="1" destOrd="0" presId="urn:microsoft.com/office/officeart/2005/8/layout/list1"/>
    <dgm:cxn modelId="{FB4D9FEE-9117-4268-BA5F-E31DFB581C75}" type="presParOf" srcId="{C6CB3E75-405E-4B74-9AA5-85BFA8792AE5}" destId="{83E446E0-D50B-4220-BCBC-7E7E6904123D}" srcOrd="2" destOrd="0" presId="urn:microsoft.com/office/officeart/2005/8/layout/list1"/>
    <dgm:cxn modelId="{69FF0673-FFC2-4BF7-99E6-5401D9996041}" type="presParOf" srcId="{C6CB3E75-405E-4B74-9AA5-85BFA8792AE5}" destId="{16F26C78-224F-4D3C-8CCF-74CCC86B1FE3}" srcOrd="3" destOrd="0" presId="urn:microsoft.com/office/officeart/2005/8/layout/list1"/>
    <dgm:cxn modelId="{B840BD6F-7ED7-4887-896F-85843FDFAEA0}" type="presParOf" srcId="{C6CB3E75-405E-4B74-9AA5-85BFA8792AE5}" destId="{AA64DFA6-11E5-4EE9-BF52-F67457D393AE}" srcOrd="4" destOrd="0" presId="urn:microsoft.com/office/officeart/2005/8/layout/list1"/>
    <dgm:cxn modelId="{F29EEB2F-1508-4425-A85C-9DA5EBDD5316}" type="presParOf" srcId="{AA64DFA6-11E5-4EE9-BF52-F67457D393AE}" destId="{B4CF6D17-DA4D-4FAA-96AD-F8D52DA198E4}" srcOrd="0" destOrd="0" presId="urn:microsoft.com/office/officeart/2005/8/layout/list1"/>
    <dgm:cxn modelId="{D73509A2-5B19-42A6-9A87-CA8CA51AA2D3}" type="presParOf" srcId="{AA64DFA6-11E5-4EE9-BF52-F67457D393AE}" destId="{3319FAA8-0749-478F-A564-2856959B5344}" srcOrd="1" destOrd="0" presId="urn:microsoft.com/office/officeart/2005/8/layout/list1"/>
    <dgm:cxn modelId="{C49D1393-1A4E-47CB-810C-E61F287D1D6F}" type="presParOf" srcId="{C6CB3E75-405E-4B74-9AA5-85BFA8792AE5}" destId="{1C195FDD-2684-4F44-B27C-69B44B589A7D}" srcOrd="5" destOrd="0" presId="urn:microsoft.com/office/officeart/2005/8/layout/list1"/>
    <dgm:cxn modelId="{5BB769E6-88B9-49BF-999C-133127CE6495}" type="presParOf" srcId="{C6CB3E75-405E-4B74-9AA5-85BFA8792AE5}" destId="{C44BEE80-800B-4E7F-8DF2-A057C0593068}" srcOrd="6" destOrd="0" presId="urn:microsoft.com/office/officeart/2005/8/layout/list1"/>
    <dgm:cxn modelId="{745A3ADD-51EF-41E1-B2A8-2C2A201268C1}" type="presParOf" srcId="{C6CB3E75-405E-4B74-9AA5-85BFA8792AE5}" destId="{FDB8DCF5-CACA-4086-8E6B-A636A9F44D0D}" srcOrd="7" destOrd="0" presId="urn:microsoft.com/office/officeart/2005/8/layout/list1"/>
    <dgm:cxn modelId="{1AD32B3D-F243-46E1-9B97-C3EC77A0AD2F}" type="presParOf" srcId="{C6CB3E75-405E-4B74-9AA5-85BFA8792AE5}" destId="{58E43DE1-AA33-4CBE-B0B5-4B61C9F3F26E}" srcOrd="8" destOrd="0" presId="urn:microsoft.com/office/officeart/2005/8/layout/list1"/>
    <dgm:cxn modelId="{04193427-1C6A-452C-8A99-5DEDB25ECA75}" type="presParOf" srcId="{58E43DE1-AA33-4CBE-B0B5-4B61C9F3F26E}" destId="{4142D0D5-680E-41BE-876C-ED8CB5132CDF}" srcOrd="0" destOrd="0" presId="urn:microsoft.com/office/officeart/2005/8/layout/list1"/>
    <dgm:cxn modelId="{EABEAC91-7650-4E64-ACF4-C202924E8178}" type="presParOf" srcId="{58E43DE1-AA33-4CBE-B0B5-4B61C9F3F26E}" destId="{0E26C90D-F45D-4B12-AC07-5933E2AC802A}" srcOrd="1" destOrd="0" presId="urn:microsoft.com/office/officeart/2005/8/layout/list1"/>
    <dgm:cxn modelId="{C022A1D4-0B45-4F5A-8A6C-725DAF026749}" type="presParOf" srcId="{C6CB3E75-405E-4B74-9AA5-85BFA8792AE5}" destId="{36369BC1-CC7F-4C21-9CD8-133995FE354F}" srcOrd="9" destOrd="0" presId="urn:microsoft.com/office/officeart/2005/8/layout/list1"/>
    <dgm:cxn modelId="{40781C32-D9C9-45E5-AF34-203F2BBAB637}" type="presParOf" srcId="{C6CB3E75-405E-4B74-9AA5-85BFA8792AE5}" destId="{23689899-5070-450B-B397-BF3848252014}" srcOrd="10" destOrd="0" presId="urn:microsoft.com/office/officeart/2005/8/layout/list1"/>
    <dgm:cxn modelId="{C5FF3F1A-EDA3-417A-A1F5-4C059D65117D}" type="presParOf" srcId="{C6CB3E75-405E-4B74-9AA5-85BFA8792AE5}" destId="{222A7DBC-0572-4AE4-B427-0EFD7A2F872D}" srcOrd="11" destOrd="0" presId="urn:microsoft.com/office/officeart/2005/8/layout/list1"/>
    <dgm:cxn modelId="{DE4A524E-DC50-43E3-9DC5-353538DDC056}" type="presParOf" srcId="{C6CB3E75-405E-4B74-9AA5-85BFA8792AE5}" destId="{EB570950-F5BB-44CD-AD48-0889511EB191}" srcOrd="12" destOrd="0" presId="urn:microsoft.com/office/officeart/2005/8/layout/list1"/>
    <dgm:cxn modelId="{04FE7417-B7AF-403A-AA5B-62D694335E19}" type="presParOf" srcId="{EB570950-F5BB-44CD-AD48-0889511EB191}" destId="{61214BE9-901F-4C48-BA11-3A298E56AE9E}" srcOrd="0" destOrd="0" presId="urn:microsoft.com/office/officeart/2005/8/layout/list1"/>
    <dgm:cxn modelId="{1D386D55-3E59-41BD-913F-256AD2E55CD5}" type="presParOf" srcId="{EB570950-F5BB-44CD-AD48-0889511EB191}" destId="{D45DB401-7F8E-4079-907F-247369A9A17F}" srcOrd="1" destOrd="0" presId="urn:microsoft.com/office/officeart/2005/8/layout/list1"/>
    <dgm:cxn modelId="{B2A4D123-F1FD-4F2A-AC46-D45F3D4E0D66}" type="presParOf" srcId="{C6CB3E75-405E-4B74-9AA5-85BFA8792AE5}" destId="{EB02517B-90AD-4D3B-8B32-BE03BCED10DB}" srcOrd="13" destOrd="0" presId="urn:microsoft.com/office/officeart/2005/8/layout/list1"/>
    <dgm:cxn modelId="{69DCF261-0B9C-46AE-9ACC-1D7839D13F16}" type="presParOf" srcId="{C6CB3E75-405E-4B74-9AA5-85BFA8792AE5}" destId="{7B02AC8D-79BC-4F06-B14F-77461843826B}" srcOrd="14" destOrd="0" presId="urn:microsoft.com/office/officeart/2005/8/layout/list1"/>
    <dgm:cxn modelId="{B6DB4AE9-772A-4ADD-BB05-6C63765DC5ED}" type="presParOf" srcId="{C6CB3E75-405E-4B74-9AA5-85BFA8792AE5}" destId="{A8A5F2C3-BA7A-4D56-AD91-A7D2F99F2C2E}" srcOrd="15" destOrd="0" presId="urn:microsoft.com/office/officeart/2005/8/layout/list1"/>
    <dgm:cxn modelId="{24D8C086-F124-43D1-B75D-AE10F794D22B}" type="presParOf" srcId="{C6CB3E75-405E-4B74-9AA5-85BFA8792AE5}" destId="{A50CFF80-F189-43EC-B59B-74C9E8F7D573}" srcOrd="16" destOrd="0" presId="urn:microsoft.com/office/officeart/2005/8/layout/list1"/>
    <dgm:cxn modelId="{A7227E6F-6399-417F-A7CC-5331D657385B}" type="presParOf" srcId="{A50CFF80-F189-43EC-B59B-74C9E8F7D573}" destId="{2ADC921D-70AF-4A5E-B344-7F6B3F550921}" srcOrd="0" destOrd="0" presId="urn:microsoft.com/office/officeart/2005/8/layout/list1"/>
    <dgm:cxn modelId="{35F84BEC-76DD-4CE9-BA39-0AF06DB1E084}" type="presParOf" srcId="{A50CFF80-F189-43EC-B59B-74C9E8F7D573}" destId="{11980D96-504A-4E37-A307-6D00EEA90FA6}" srcOrd="1" destOrd="0" presId="urn:microsoft.com/office/officeart/2005/8/layout/list1"/>
    <dgm:cxn modelId="{2180B8BF-C363-431D-8E4A-3C7097BCA69B}" type="presParOf" srcId="{C6CB3E75-405E-4B74-9AA5-85BFA8792AE5}" destId="{6CEE066D-B248-45DB-A25F-6F24922E302A}" srcOrd="17" destOrd="0" presId="urn:microsoft.com/office/officeart/2005/8/layout/list1"/>
    <dgm:cxn modelId="{061EAFF4-AF4F-454D-90FE-ABCF26FC88AE}" type="presParOf" srcId="{C6CB3E75-405E-4B74-9AA5-85BFA8792AE5}" destId="{733E33E3-9830-4AE8-ACD7-C50F568A153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FBD723-2272-43A9-A173-09C9E320C4B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3F425A11-D4A2-4574-8126-B6602E7B118B}">
      <dgm:prSet phldrT="[Testo]" custT="1"/>
      <dgm:spPr/>
      <dgm:t>
        <a:bodyPr/>
        <a:lstStyle/>
        <a:p>
          <a:r>
            <a:rPr lang="it-IT" sz="2000" dirty="0">
              <a:latin typeface="+mj-lt"/>
            </a:rPr>
            <a:t>A drop of 50% of cost of treatment</a:t>
          </a:r>
        </a:p>
      </dgm:t>
    </dgm:pt>
    <dgm:pt modelId="{8D14E1F3-6E54-4106-A8A6-001DDFF54B0A}" type="parTrans" cxnId="{911CD3FD-C237-4E51-8116-73BBEC2994A3}">
      <dgm:prSet/>
      <dgm:spPr/>
      <dgm:t>
        <a:bodyPr/>
        <a:lstStyle/>
        <a:p>
          <a:endParaRPr lang="it-IT" sz="2000">
            <a:latin typeface="+mj-lt"/>
          </a:endParaRPr>
        </a:p>
      </dgm:t>
    </dgm:pt>
    <dgm:pt modelId="{4FF13B59-59AA-4752-A35A-1986E714533F}" type="sibTrans" cxnId="{911CD3FD-C237-4E51-8116-73BBEC2994A3}">
      <dgm:prSet/>
      <dgm:spPr/>
      <dgm:t>
        <a:bodyPr/>
        <a:lstStyle/>
        <a:p>
          <a:endParaRPr lang="it-IT" sz="2000">
            <a:latin typeface="+mj-lt"/>
          </a:endParaRPr>
        </a:p>
      </dgm:t>
    </dgm:pt>
    <dgm:pt modelId="{4529A151-FD83-49A1-8D9A-DBF693E49914}">
      <dgm:prSet phldrT="[Testo]" custT="1"/>
      <dgm:spPr/>
      <dgm:t>
        <a:bodyPr/>
        <a:lstStyle/>
        <a:p>
          <a:r>
            <a:rPr lang="it-IT" sz="2000" dirty="0">
              <a:latin typeface="+mj-lt"/>
            </a:rPr>
            <a:t>Greater </a:t>
          </a:r>
          <a:r>
            <a:rPr lang="it-IT" sz="2000" dirty="0" err="1">
              <a:latin typeface="+mj-lt"/>
            </a:rPr>
            <a:t>affordability</a:t>
          </a:r>
          <a:r>
            <a:rPr lang="it-IT" sz="2000" dirty="0">
              <a:latin typeface="+mj-lt"/>
            </a:rPr>
            <a:t> of the cost of treatments</a:t>
          </a:r>
        </a:p>
      </dgm:t>
    </dgm:pt>
    <dgm:pt modelId="{D9F7D444-D139-4475-9DE5-C6703F38D8A4}" type="parTrans" cxnId="{E75AC760-0706-4094-9AE6-44803E63B7BF}">
      <dgm:prSet/>
      <dgm:spPr/>
      <dgm:t>
        <a:bodyPr/>
        <a:lstStyle/>
        <a:p>
          <a:endParaRPr lang="it-IT" sz="2000">
            <a:latin typeface="+mj-lt"/>
          </a:endParaRPr>
        </a:p>
      </dgm:t>
    </dgm:pt>
    <dgm:pt modelId="{D2D1B55F-30D4-400B-951F-B40CB684D693}" type="sibTrans" cxnId="{E75AC760-0706-4094-9AE6-44803E63B7BF}">
      <dgm:prSet/>
      <dgm:spPr/>
      <dgm:t>
        <a:bodyPr/>
        <a:lstStyle/>
        <a:p>
          <a:endParaRPr lang="it-IT" sz="2000">
            <a:latin typeface="+mj-lt"/>
          </a:endParaRPr>
        </a:p>
      </dgm:t>
    </dgm:pt>
    <dgm:pt modelId="{F7F3F123-F3A6-4465-B56B-7EA33C4D38E9}">
      <dgm:prSet phldrT="[Testo]" custT="1"/>
      <dgm:spPr/>
      <dgm:t>
        <a:bodyPr/>
        <a:lstStyle/>
        <a:p>
          <a:r>
            <a:rPr lang="it-IT" sz="2000" dirty="0">
              <a:latin typeface="+mj-lt"/>
            </a:rPr>
            <a:t>More people in treatment</a:t>
          </a:r>
        </a:p>
      </dgm:t>
    </dgm:pt>
    <dgm:pt modelId="{B931CFDD-EB1D-4316-A457-EA2C8D0560D0}" type="parTrans" cxnId="{AB40605D-01B4-4183-8052-7031F30B8BA4}">
      <dgm:prSet/>
      <dgm:spPr/>
      <dgm:t>
        <a:bodyPr/>
        <a:lstStyle/>
        <a:p>
          <a:endParaRPr lang="it-IT" sz="2000">
            <a:latin typeface="+mj-lt"/>
          </a:endParaRPr>
        </a:p>
      </dgm:t>
    </dgm:pt>
    <dgm:pt modelId="{22C93BB2-9752-4AB5-A996-50B10FDBB2A4}" type="sibTrans" cxnId="{AB40605D-01B4-4183-8052-7031F30B8BA4}">
      <dgm:prSet/>
      <dgm:spPr/>
      <dgm:t>
        <a:bodyPr/>
        <a:lstStyle/>
        <a:p>
          <a:endParaRPr lang="it-IT" sz="2000">
            <a:latin typeface="+mj-lt"/>
          </a:endParaRPr>
        </a:p>
      </dgm:t>
    </dgm:pt>
    <dgm:pt modelId="{2FB522A4-0B10-49EE-94F2-1B08418801EE}" type="pres">
      <dgm:prSet presAssocID="{EFFBD723-2272-43A9-A173-09C9E320C4B8}" presName="linear" presStyleCnt="0">
        <dgm:presLayoutVars>
          <dgm:dir/>
          <dgm:animLvl val="lvl"/>
          <dgm:resizeHandles val="exact"/>
        </dgm:presLayoutVars>
      </dgm:prSet>
      <dgm:spPr/>
    </dgm:pt>
    <dgm:pt modelId="{B51B5435-85CA-4839-B135-3E6FF2A566C1}" type="pres">
      <dgm:prSet presAssocID="{3F425A11-D4A2-4574-8126-B6602E7B118B}" presName="parentLin" presStyleCnt="0"/>
      <dgm:spPr/>
    </dgm:pt>
    <dgm:pt modelId="{DFBBB64C-3C5D-4D07-98D6-BF66CD47F647}" type="pres">
      <dgm:prSet presAssocID="{3F425A11-D4A2-4574-8126-B6602E7B118B}" presName="parentLeftMargin" presStyleLbl="node1" presStyleIdx="0" presStyleCnt="3"/>
      <dgm:spPr/>
    </dgm:pt>
    <dgm:pt modelId="{99BD20B7-C3F1-4D80-948D-71B12AC62950}" type="pres">
      <dgm:prSet presAssocID="{3F425A11-D4A2-4574-8126-B6602E7B118B}" presName="parentText" presStyleLbl="node1" presStyleIdx="0" presStyleCnt="3">
        <dgm:presLayoutVars>
          <dgm:chMax val="0"/>
          <dgm:bulletEnabled val="1"/>
        </dgm:presLayoutVars>
      </dgm:prSet>
      <dgm:spPr/>
    </dgm:pt>
    <dgm:pt modelId="{D959137E-AF4D-4A1A-A9F1-8210BD899C8D}" type="pres">
      <dgm:prSet presAssocID="{3F425A11-D4A2-4574-8126-B6602E7B118B}" presName="negativeSpace" presStyleCnt="0"/>
      <dgm:spPr/>
    </dgm:pt>
    <dgm:pt modelId="{E0928E11-CB48-4BAB-B140-C2722AF43A2A}" type="pres">
      <dgm:prSet presAssocID="{3F425A11-D4A2-4574-8126-B6602E7B118B}" presName="childText" presStyleLbl="conFgAcc1" presStyleIdx="0" presStyleCnt="3">
        <dgm:presLayoutVars>
          <dgm:bulletEnabled val="1"/>
        </dgm:presLayoutVars>
      </dgm:prSet>
      <dgm:spPr/>
    </dgm:pt>
    <dgm:pt modelId="{97809251-0086-41B5-A40D-EAAE4722BF6D}" type="pres">
      <dgm:prSet presAssocID="{4FF13B59-59AA-4752-A35A-1986E714533F}" presName="spaceBetweenRectangles" presStyleCnt="0"/>
      <dgm:spPr/>
    </dgm:pt>
    <dgm:pt modelId="{656CFF77-2510-4D7C-9937-868D4701C019}" type="pres">
      <dgm:prSet presAssocID="{4529A151-FD83-49A1-8D9A-DBF693E49914}" presName="parentLin" presStyleCnt="0"/>
      <dgm:spPr/>
    </dgm:pt>
    <dgm:pt modelId="{A8868031-8BA7-450D-97A5-6487F091AEBF}" type="pres">
      <dgm:prSet presAssocID="{4529A151-FD83-49A1-8D9A-DBF693E49914}" presName="parentLeftMargin" presStyleLbl="node1" presStyleIdx="0" presStyleCnt="3"/>
      <dgm:spPr/>
    </dgm:pt>
    <dgm:pt modelId="{96C68280-AB9F-4894-AAA3-7725A4AA1E98}" type="pres">
      <dgm:prSet presAssocID="{4529A151-FD83-49A1-8D9A-DBF693E49914}" presName="parentText" presStyleLbl="node1" presStyleIdx="1" presStyleCnt="3">
        <dgm:presLayoutVars>
          <dgm:chMax val="0"/>
          <dgm:bulletEnabled val="1"/>
        </dgm:presLayoutVars>
      </dgm:prSet>
      <dgm:spPr/>
    </dgm:pt>
    <dgm:pt modelId="{6ABA3311-8768-478B-B9A8-2EF5B7A1E722}" type="pres">
      <dgm:prSet presAssocID="{4529A151-FD83-49A1-8D9A-DBF693E49914}" presName="negativeSpace" presStyleCnt="0"/>
      <dgm:spPr/>
    </dgm:pt>
    <dgm:pt modelId="{C3960A03-918C-45FD-B695-86E48542F1A8}" type="pres">
      <dgm:prSet presAssocID="{4529A151-FD83-49A1-8D9A-DBF693E49914}" presName="childText" presStyleLbl="conFgAcc1" presStyleIdx="1" presStyleCnt="3" custLinFactNeighborY="-30412">
        <dgm:presLayoutVars>
          <dgm:bulletEnabled val="1"/>
        </dgm:presLayoutVars>
      </dgm:prSet>
      <dgm:spPr/>
    </dgm:pt>
    <dgm:pt modelId="{E4F4EFC0-1A86-475C-BFF4-0C1497941FA2}" type="pres">
      <dgm:prSet presAssocID="{D2D1B55F-30D4-400B-951F-B40CB684D693}" presName="spaceBetweenRectangles" presStyleCnt="0"/>
      <dgm:spPr/>
    </dgm:pt>
    <dgm:pt modelId="{02086E19-EAE2-4318-A85B-B465DB35C570}" type="pres">
      <dgm:prSet presAssocID="{F7F3F123-F3A6-4465-B56B-7EA33C4D38E9}" presName="parentLin" presStyleCnt="0"/>
      <dgm:spPr/>
    </dgm:pt>
    <dgm:pt modelId="{113A08C8-52A6-4AFF-819D-A336AC458C38}" type="pres">
      <dgm:prSet presAssocID="{F7F3F123-F3A6-4465-B56B-7EA33C4D38E9}" presName="parentLeftMargin" presStyleLbl="node1" presStyleIdx="1" presStyleCnt="3"/>
      <dgm:spPr/>
    </dgm:pt>
    <dgm:pt modelId="{6E6C011E-2A71-441D-B36C-A3773A7B3341}" type="pres">
      <dgm:prSet presAssocID="{F7F3F123-F3A6-4465-B56B-7EA33C4D38E9}" presName="parentText" presStyleLbl="node1" presStyleIdx="2" presStyleCnt="3">
        <dgm:presLayoutVars>
          <dgm:chMax val="0"/>
          <dgm:bulletEnabled val="1"/>
        </dgm:presLayoutVars>
      </dgm:prSet>
      <dgm:spPr/>
    </dgm:pt>
    <dgm:pt modelId="{B877D346-79A5-42AB-B744-7DE84AC408E6}" type="pres">
      <dgm:prSet presAssocID="{F7F3F123-F3A6-4465-B56B-7EA33C4D38E9}" presName="negativeSpace" presStyleCnt="0"/>
      <dgm:spPr/>
    </dgm:pt>
    <dgm:pt modelId="{D11C2117-A807-44E8-9133-55C843F86245}" type="pres">
      <dgm:prSet presAssocID="{F7F3F123-F3A6-4465-B56B-7EA33C4D38E9}" presName="childText" presStyleLbl="conFgAcc1" presStyleIdx="2" presStyleCnt="3">
        <dgm:presLayoutVars>
          <dgm:bulletEnabled val="1"/>
        </dgm:presLayoutVars>
      </dgm:prSet>
      <dgm:spPr/>
    </dgm:pt>
  </dgm:ptLst>
  <dgm:cxnLst>
    <dgm:cxn modelId="{E232A01E-D61C-4B8C-B0DF-40B7003E4297}" type="presOf" srcId="{3F425A11-D4A2-4574-8126-B6602E7B118B}" destId="{DFBBB64C-3C5D-4D07-98D6-BF66CD47F647}" srcOrd="0" destOrd="0" presId="urn:microsoft.com/office/officeart/2005/8/layout/list1"/>
    <dgm:cxn modelId="{CB238A24-D169-443B-917D-988FE1D4BBA9}" type="presOf" srcId="{F7F3F123-F3A6-4465-B56B-7EA33C4D38E9}" destId="{6E6C011E-2A71-441D-B36C-A3773A7B3341}" srcOrd="1" destOrd="0" presId="urn:microsoft.com/office/officeart/2005/8/layout/list1"/>
    <dgm:cxn modelId="{AB1F4137-34D6-437F-91EC-D44B1AA64837}" type="presOf" srcId="{4529A151-FD83-49A1-8D9A-DBF693E49914}" destId="{96C68280-AB9F-4894-AAA3-7725A4AA1E98}" srcOrd="1" destOrd="0" presId="urn:microsoft.com/office/officeart/2005/8/layout/list1"/>
    <dgm:cxn modelId="{AB40605D-01B4-4183-8052-7031F30B8BA4}" srcId="{EFFBD723-2272-43A9-A173-09C9E320C4B8}" destId="{F7F3F123-F3A6-4465-B56B-7EA33C4D38E9}" srcOrd="2" destOrd="0" parTransId="{B931CFDD-EB1D-4316-A457-EA2C8D0560D0}" sibTransId="{22C93BB2-9752-4AB5-A996-50B10FDBB2A4}"/>
    <dgm:cxn modelId="{E75AC760-0706-4094-9AE6-44803E63B7BF}" srcId="{EFFBD723-2272-43A9-A173-09C9E320C4B8}" destId="{4529A151-FD83-49A1-8D9A-DBF693E49914}" srcOrd="1" destOrd="0" parTransId="{D9F7D444-D139-4475-9DE5-C6703F38D8A4}" sibTransId="{D2D1B55F-30D4-400B-951F-B40CB684D693}"/>
    <dgm:cxn modelId="{0B887361-7E1F-4892-B0DF-83886278E856}" type="presOf" srcId="{F7F3F123-F3A6-4465-B56B-7EA33C4D38E9}" destId="{113A08C8-52A6-4AFF-819D-A336AC458C38}" srcOrd="0" destOrd="0" presId="urn:microsoft.com/office/officeart/2005/8/layout/list1"/>
    <dgm:cxn modelId="{FD32B94B-95AD-4756-8EA5-4840483B2B09}" type="presOf" srcId="{4529A151-FD83-49A1-8D9A-DBF693E49914}" destId="{A8868031-8BA7-450D-97A5-6487F091AEBF}" srcOrd="0" destOrd="0" presId="urn:microsoft.com/office/officeart/2005/8/layout/list1"/>
    <dgm:cxn modelId="{28940CA3-A32B-48B9-AE9C-61EA38BF3487}" type="presOf" srcId="{EFFBD723-2272-43A9-A173-09C9E320C4B8}" destId="{2FB522A4-0B10-49EE-94F2-1B08418801EE}" srcOrd="0" destOrd="0" presId="urn:microsoft.com/office/officeart/2005/8/layout/list1"/>
    <dgm:cxn modelId="{515CABCA-CBDB-499B-ACDB-89157729B9C1}" type="presOf" srcId="{3F425A11-D4A2-4574-8126-B6602E7B118B}" destId="{99BD20B7-C3F1-4D80-948D-71B12AC62950}" srcOrd="1" destOrd="0" presId="urn:microsoft.com/office/officeart/2005/8/layout/list1"/>
    <dgm:cxn modelId="{911CD3FD-C237-4E51-8116-73BBEC2994A3}" srcId="{EFFBD723-2272-43A9-A173-09C9E320C4B8}" destId="{3F425A11-D4A2-4574-8126-B6602E7B118B}" srcOrd="0" destOrd="0" parTransId="{8D14E1F3-6E54-4106-A8A6-001DDFF54B0A}" sibTransId="{4FF13B59-59AA-4752-A35A-1986E714533F}"/>
    <dgm:cxn modelId="{A9D8B275-857D-43B6-83F6-524FAB357A5D}" type="presParOf" srcId="{2FB522A4-0B10-49EE-94F2-1B08418801EE}" destId="{B51B5435-85CA-4839-B135-3E6FF2A566C1}" srcOrd="0" destOrd="0" presId="urn:microsoft.com/office/officeart/2005/8/layout/list1"/>
    <dgm:cxn modelId="{019B813D-7F80-4C16-B468-1CAB25EFE9B1}" type="presParOf" srcId="{B51B5435-85CA-4839-B135-3E6FF2A566C1}" destId="{DFBBB64C-3C5D-4D07-98D6-BF66CD47F647}" srcOrd="0" destOrd="0" presId="urn:microsoft.com/office/officeart/2005/8/layout/list1"/>
    <dgm:cxn modelId="{78EB80C2-F496-4BF6-9923-E37CC58C0C9D}" type="presParOf" srcId="{B51B5435-85CA-4839-B135-3E6FF2A566C1}" destId="{99BD20B7-C3F1-4D80-948D-71B12AC62950}" srcOrd="1" destOrd="0" presId="urn:microsoft.com/office/officeart/2005/8/layout/list1"/>
    <dgm:cxn modelId="{FD01FE43-15F3-49A9-A09A-8D428A5B896F}" type="presParOf" srcId="{2FB522A4-0B10-49EE-94F2-1B08418801EE}" destId="{D959137E-AF4D-4A1A-A9F1-8210BD899C8D}" srcOrd="1" destOrd="0" presId="urn:microsoft.com/office/officeart/2005/8/layout/list1"/>
    <dgm:cxn modelId="{59061774-77D3-4362-A9A6-02809D27AEBB}" type="presParOf" srcId="{2FB522A4-0B10-49EE-94F2-1B08418801EE}" destId="{E0928E11-CB48-4BAB-B140-C2722AF43A2A}" srcOrd="2" destOrd="0" presId="urn:microsoft.com/office/officeart/2005/8/layout/list1"/>
    <dgm:cxn modelId="{A1EE7A67-6F5B-4F69-8B71-B6C7A37D8E90}" type="presParOf" srcId="{2FB522A4-0B10-49EE-94F2-1B08418801EE}" destId="{97809251-0086-41B5-A40D-EAAE4722BF6D}" srcOrd="3" destOrd="0" presId="urn:microsoft.com/office/officeart/2005/8/layout/list1"/>
    <dgm:cxn modelId="{D89B06EE-BD67-4DFF-9BE2-2A11EB97F574}" type="presParOf" srcId="{2FB522A4-0B10-49EE-94F2-1B08418801EE}" destId="{656CFF77-2510-4D7C-9937-868D4701C019}" srcOrd="4" destOrd="0" presId="urn:microsoft.com/office/officeart/2005/8/layout/list1"/>
    <dgm:cxn modelId="{B0D43836-B7D1-4983-B953-97DD16315488}" type="presParOf" srcId="{656CFF77-2510-4D7C-9937-868D4701C019}" destId="{A8868031-8BA7-450D-97A5-6487F091AEBF}" srcOrd="0" destOrd="0" presId="urn:microsoft.com/office/officeart/2005/8/layout/list1"/>
    <dgm:cxn modelId="{19963CA5-5E85-4709-B497-EA737A056514}" type="presParOf" srcId="{656CFF77-2510-4D7C-9937-868D4701C019}" destId="{96C68280-AB9F-4894-AAA3-7725A4AA1E98}" srcOrd="1" destOrd="0" presId="urn:microsoft.com/office/officeart/2005/8/layout/list1"/>
    <dgm:cxn modelId="{BEE5ADE9-2E5C-48B1-989C-5BD6308419D4}" type="presParOf" srcId="{2FB522A4-0B10-49EE-94F2-1B08418801EE}" destId="{6ABA3311-8768-478B-B9A8-2EF5B7A1E722}" srcOrd="5" destOrd="0" presId="urn:microsoft.com/office/officeart/2005/8/layout/list1"/>
    <dgm:cxn modelId="{AFD9A73B-EE45-461E-8415-ADAEFF0E9935}" type="presParOf" srcId="{2FB522A4-0B10-49EE-94F2-1B08418801EE}" destId="{C3960A03-918C-45FD-B695-86E48542F1A8}" srcOrd="6" destOrd="0" presId="urn:microsoft.com/office/officeart/2005/8/layout/list1"/>
    <dgm:cxn modelId="{F623CAD7-1B00-4EB3-95EB-ADE91C475565}" type="presParOf" srcId="{2FB522A4-0B10-49EE-94F2-1B08418801EE}" destId="{E4F4EFC0-1A86-475C-BFF4-0C1497941FA2}" srcOrd="7" destOrd="0" presId="urn:microsoft.com/office/officeart/2005/8/layout/list1"/>
    <dgm:cxn modelId="{29049E32-274E-4EC8-9DED-B4206ACC5719}" type="presParOf" srcId="{2FB522A4-0B10-49EE-94F2-1B08418801EE}" destId="{02086E19-EAE2-4318-A85B-B465DB35C570}" srcOrd="8" destOrd="0" presId="urn:microsoft.com/office/officeart/2005/8/layout/list1"/>
    <dgm:cxn modelId="{15705841-08CA-4C00-8009-F423E5F479BE}" type="presParOf" srcId="{02086E19-EAE2-4318-A85B-B465DB35C570}" destId="{113A08C8-52A6-4AFF-819D-A336AC458C38}" srcOrd="0" destOrd="0" presId="urn:microsoft.com/office/officeart/2005/8/layout/list1"/>
    <dgm:cxn modelId="{40F523E7-F311-4275-916B-C9CFCB1880D0}" type="presParOf" srcId="{02086E19-EAE2-4318-A85B-B465DB35C570}" destId="{6E6C011E-2A71-441D-B36C-A3773A7B3341}" srcOrd="1" destOrd="0" presId="urn:microsoft.com/office/officeart/2005/8/layout/list1"/>
    <dgm:cxn modelId="{20196E94-23D6-4AE5-9F64-3AE8C4E67AF2}" type="presParOf" srcId="{2FB522A4-0B10-49EE-94F2-1B08418801EE}" destId="{B877D346-79A5-42AB-B744-7DE84AC408E6}" srcOrd="9" destOrd="0" presId="urn:microsoft.com/office/officeart/2005/8/layout/list1"/>
    <dgm:cxn modelId="{628BDFEA-FC12-45B5-855D-DE7C65D42459}" type="presParOf" srcId="{2FB522A4-0B10-49EE-94F2-1B08418801EE}" destId="{D11C2117-A807-44E8-9133-55C843F8624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5594CE-32F4-4848-AAB2-018263CB83AE}" type="doc">
      <dgm:prSet loTypeId="urn:microsoft.com/office/officeart/2005/8/layout/hList2" loCatId="relationship" qsTypeId="urn:microsoft.com/office/officeart/2005/8/quickstyle/simple1" qsCatId="simple" csTypeId="urn:microsoft.com/office/officeart/2005/8/colors/colorful2" csCatId="colorful" phldr="1"/>
      <dgm:spPr/>
      <dgm:t>
        <a:bodyPr/>
        <a:lstStyle/>
        <a:p>
          <a:endParaRPr lang="it-IT"/>
        </a:p>
      </dgm:t>
    </dgm:pt>
    <dgm:pt modelId="{8780E076-F5FC-4DE6-A53E-0E344D14F147}">
      <dgm:prSet phldrT="[Testo]"/>
      <dgm:spPr/>
      <dgm:t>
        <a:bodyPr/>
        <a:lstStyle/>
        <a:p>
          <a:r>
            <a:rPr lang="it-IT" dirty="0" err="1"/>
            <a:t>Governement</a:t>
          </a:r>
          <a:endParaRPr lang="it-IT" dirty="0"/>
        </a:p>
      </dgm:t>
    </dgm:pt>
    <dgm:pt modelId="{B5EC61EB-23DC-4509-8350-CB7222560875}" type="parTrans" cxnId="{BA3926DA-C410-47FD-AA8C-8BA6CAE0D17D}">
      <dgm:prSet/>
      <dgm:spPr/>
      <dgm:t>
        <a:bodyPr/>
        <a:lstStyle/>
        <a:p>
          <a:endParaRPr lang="it-IT"/>
        </a:p>
      </dgm:t>
    </dgm:pt>
    <dgm:pt modelId="{FF84A299-E0B3-48E2-8EEC-0478AF7F75A2}" type="sibTrans" cxnId="{BA3926DA-C410-47FD-AA8C-8BA6CAE0D17D}">
      <dgm:prSet/>
      <dgm:spPr/>
      <dgm:t>
        <a:bodyPr/>
        <a:lstStyle/>
        <a:p>
          <a:endParaRPr lang="it-IT"/>
        </a:p>
      </dgm:t>
    </dgm:pt>
    <dgm:pt modelId="{4A8F92F7-AD54-4299-8DE9-D8300773BC5C}">
      <dgm:prSet phldrT="[Testo]"/>
      <dgm:spPr/>
      <dgm:t>
        <a:bodyPr/>
        <a:lstStyle/>
        <a:p>
          <a:r>
            <a:rPr lang="it-IT" dirty="0" err="1"/>
            <a:t>Promote</a:t>
          </a:r>
          <a:r>
            <a:rPr lang="it-IT" dirty="0"/>
            <a:t> </a:t>
          </a:r>
          <a:r>
            <a:rPr lang="it-IT" dirty="0" err="1"/>
            <a:t>competition</a:t>
          </a:r>
          <a:endParaRPr lang="it-IT" dirty="0"/>
        </a:p>
      </dgm:t>
    </dgm:pt>
    <dgm:pt modelId="{93691BA3-E929-4A3A-8DAE-FA0B4419CCDF}" type="parTrans" cxnId="{3E5DC200-F51D-4C0F-A994-ED1487E39A75}">
      <dgm:prSet/>
      <dgm:spPr/>
      <dgm:t>
        <a:bodyPr/>
        <a:lstStyle/>
        <a:p>
          <a:endParaRPr lang="it-IT"/>
        </a:p>
      </dgm:t>
    </dgm:pt>
    <dgm:pt modelId="{8EE62982-A345-48A8-A23B-2F26DE0B140F}" type="sibTrans" cxnId="{3E5DC200-F51D-4C0F-A994-ED1487E39A75}">
      <dgm:prSet/>
      <dgm:spPr/>
      <dgm:t>
        <a:bodyPr/>
        <a:lstStyle/>
        <a:p>
          <a:endParaRPr lang="it-IT"/>
        </a:p>
      </dgm:t>
    </dgm:pt>
    <dgm:pt modelId="{39E92FA5-3215-46A1-8834-FBA528A5E3CC}">
      <dgm:prSet phldrT="[Testo]"/>
      <dgm:spPr/>
      <dgm:t>
        <a:bodyPr/>
        <a:lstStyle/>
        <a:p>
          <a:r>
            <a:rPr lang="it-IT" dirty="0"/>
            <a:t>Information </a:t>
          </a:r>
          <a:r>
            <a:rPr lang="it-IT" dirty="0" err="1"/>
            <a:t>campaign</a:t>
          </a:r>
          <a:r>
            <a:rPr lang="it-IT" dirty="0"/>
            <a:t> for the </a:t>
          </a:r>
          <a:r>
            <a:rPr lang="it-IT" dirty="0" err="1"/>
            <a:t>citizens</a:t>
          </a:r>
          <a:endParaRPr lang="it-IT" dirty="0"/>
        </a:p>
      </dgm:t>
    </dgm:pt>
    <dgm:pt modelId="{A6039460-B731-4C08-B098-BC5440FFB271}" type="parTrans" cxnId="{2809F29F-FB89-4C83-AE06-AAFF389614D3}">
      <dgm:prSet/>
      <dgm:spPr/>
      <dgm:t>
        <a:bodyPr/>
        <a:lstStyle/>
        <a:p>
          <a:endParaRPr lang="it-IT"/>
        </a:p>
      </dgm:t>
    </dgm:pt>
    <dgm:pt modelId="{5BC1E117-D9D9-42E7-BA2A-39633D1A962B}" type="sibTrans" cxnId="{2809F29F-FB89-4C83-AE06-AAFF389614D3}">
      <dgm:prSet/>
      <dgm:spPr/>
      <dgm:t>
        <a:bodyPr/>
        <a:lstStyle/>
        <a:p>
          <a:endParaRPr lang="it-IT"/>
        </a:p>
      </dgm:t>
    </dgm:pt>
    <dgm:pt modelId="{4F3B64F1-F304-4ADB-86E1-8D0CC3CE82E3}">
      <dgm:prSet phldrT="[Testo]"/>
      <dgm:spPr/>
      <dgm:t>
        <a:bodyPr/>
        <a:lstStyle/>
        <a:p>
          <a:r>
            <a:rPr lang="it-IT" dirty="0" err="1"/>
            <a:t>Associations</a:t>
          </a:r>
          <a:endParaRPr lang="it-IT" dirty="0"/>
        </a:p>
      </dgm:t>
    </dgm:pt>
    <dgm:pt modelId="{077B05C2-B207-4BCC-A44D-2DCD0A5ABC67}" type="parTrans" cxnId="{5D215DD3-ACD2-4B3B-B5CB-BEC071C92499}">
      <dgm:prSet/>
      <dgm:spPr/>
      <dgm:t>
        <a:bodyPr/>
        <a:lstStyle/>
        <a:p>
          <a:endParaRPr lang="it-IT"/>
        </a:p>
      </dgm:t>
    </dgm:pt>
    <dgm:pt modelId="{0154D49D-DFC4-4F47-9FA6-201879E8780F}" type="sibTrans" cxnId="{5D215DD3-ACD2-4B3B-B5CB-BEC071C92499}">
      <dgm:prSet/>
      <dgm:spPr/>
      <dgm:t>
        <a:bodyPr/>
        <a:lstStyle/>
        <a:p>
          <a:endParaRPr lang="it-IT"/>
        </a:p>
      </dgm:t>
    </dgm:pt>
    <dgm:pt modelId="{C3E771C9-C65F-4A1C-BFB4-9A43A3EA69EC}">
      <dgm:prSet phldrT="[Testo]"/>
      <dgm:spPr/>
      <dgm:t>
        <a:bodyPr/>
        <a:lstStyle/>
        <a:p>
          <a:r>
            <a:rPr lang="it-IT" dirty="0" err="1"/>
            <a:t>Inform</a:t>
          </a:r>
          <a:r>
            <a:rPr lang="it-IT" dirty="0"/>
            <a:t> the </a:t>
          </a:r>
          <a:r>
            <a:rPr lang="it-IT" dirty="0" err="1"/>
            <a:t>citizen</a:t>
          </a:r>
          <a:r>
            <a:rPr lang="it-IT" dirty="0"/>
            <a:t> </a:t>
          </a:r>
          <a:r>
            <a:rPr lang="it-IT" dirty="0" err="1"/>
            <a:t>about</a:t>
          </a:r>
          <a:r>
            <a:rPr lang="it-IT" dirty="0"/>
            <a:t> </a:t>
          </a:r>
          <a:r>
            <a:rPr lang="it-IT" dirty="0" err="1"/>
            <a:t>safety</a:t>
          </a:r>
          <a:r>
            <a:rPr lang="it-IT" dirty="0"/>
            <a:t> and </a:t>
          </a:r>
          <a:r>
            <a:rPr lang="it-IT" dirty="0" err="1"/>
            <a:t>efficacy</a:t>
          </a:r>
          <a:r>
            <a:rPr lang="it-IT" dirty="0"/>
            <a:t> of </a:t>
          </a:r>
          <a:r>
            <a:rPr lang="it-IT" dirty="0" err="1"/>
            <a:t>generics</a:t>
          </a:r>
          <a:endParaRPr lang="it-IT" dirty="0"/>
        </a:p>
      </dgm:t>
    </dgm:pt>
    <dgm:pt modelId="{0CBDDB7F-7135-4786-8279-89F1D8CFE541}" type="parTrans" cxnId="{3D12B55F-B2E9-48D0-A926-D2A4294247E6}">
      <dgm:prSet/>
      <dgm:spPr/>
      <dgm:t>
        <a:bodyPr/>
        <a:lstStyle/>
        <a:p>
          <a:endParaRPr lang="it-IT"/>
        </a:p>
      </dgm:t>
    </dgm:pt>
    <dgm:pt modelId="{2941EDDF-D181-4A36-B61A-3F705AE6EFED}" type="sibTrans" cxnId="{3D12B55F-B2E9-48D0-A926-D2A4294247E6}">
      <dgm:prSet/>
      <dgm:spPr/>
      <dgm:t>
        <a:bodyPr/>
        <a:lstStyle/>
        <a:p>
          <a:endParaRPr lang="it-IT"/>
        </a:p>
      </dgm:t>
    </dgm:pt>
    <dgm:pt modelId="{111BCF20-7F11-4E49-A5EF-525B36CF7CFC}">
      <dgm:prSet phldrT="[Testo]"/>
      <dgm:spPr/>
      <dgm:t>
        <a:bodyPr/>
        <a:lstStyle/>
        <a:p>
          <a:r>
            <a:rPr lang="it-IT" dirty="0" err="1"/>
            <a:t>Answer</a:t>
          </a:r>
          <a:r>
            <a:rPr lang="it-IT" dirty="0"/>
            <a:t> to the </a:t>
          </a:r>
          <a:r>
            <a:rPr lang="it-IT" dirty="0" err="1"/>
            <a:t>FAQs</a:t>
          </a:r>
          <a:endParaRPr lang="it-IT" dirty="0"/>
        </a:p>
      </dgm:t>
    </dgm:pt>
    <dgm:pt modelId="{0092CCB3-E562-4F43-8FE2-DD1E049E8904}" type="parTrans" cxnId="{47AA65B8-C1EA-4872-96BD-DB426C50E603}">
      <dgm:prSet/>
      <dgm:spPr/>
      <dgm:t>
        <a:bodyPr/>
        <a:lstStyle/>
        <a:p>
          <a:endParaRPr lang="it-IT"/>
        </a:p>
      </dgm:t>
    </dgm:pt>
    <dgm:pt modelId="{7CAD1318-08E3-45C3-98AC-17C90B4A18B0}" type="sibTrans" cxnId="{47AA65B8-C1EA-4872-96BD-DB426C50E603}">
      <dgm:prSet/>
      <dgm:spPr/>
      <dgm:t>
        <a:bodyPr/>
        <a:lstStyle/>
        <a:p>
          <a:endParaRPr lang="it-IT"/>
        </a:p>
      </dgm:t>
    </dgm:pt>
    <dgm:pt modelId="{75CE64FA-83F5-4798-BA0D-9F944AC9F76C}">
      <dgm:prSet phldrT="[Testo]"/>
      <dgm:spPr/>
      <dgm:t>
        <a:bodyPr/>
        <a:lstStyle/>
        <a:p>
          <a:r>
            <a:rPr lang="it-IT" dirty="0" err="1"/>
            <a:t>Health</a:t>
          </a:r>
          <a:r>
            <a:rPr lang="it-IT" dirty="0"/>
            <a:t> care </a:t>
          </a:r>
          <a:r>
            <a:rPr lang="it-IT" dirty="0" err="1"/>
            <a:t>operators</a:t>
          </a:r>
          <a:endParaRPr lang="it-IT" dirty="0"/>
        </a:p>
      </dgm:t>
    </dgm:pt>
    <dgm:pt modelId="{BEE81C5F-FC60-4649-9055-F22EBDD49BD2}" type="parTrans" cxnId="{0B248BA2-E4C4-4EAE-A4EC-373CD260F9C8}">
      <dgm:prSet/>
      <dgm:spPr/>
      <dgm:t>
        <a:bodyPr/>
        <a:lstStyle/>
        <a:p>
          <a:endParaRPr lang="it-IT"/>
        </a:p>
      </dgm:t>
    </dgm:pt>
    <dgm:pt modelId="{8011DBE6-3799-4CAE-9E6B-44EED78C62C3}" type="sibTrans" cxnId="{0B248BA2-E4C4-4EAE-A4EC-373CD260F9C8}">
      <dgm:prSet/>
      <dgm:spPr/>
      <dgm:t>
        <a:bodyPr/>
        <a:lstStyle/>
        <a:p>
          <a:endParaRPr lang="it-IT"/>
        </a:p>
      </dgm:t>
    </dgm:pt>
    <dgm:pt modelId="{D5529D2E-6589-454A-A27A-189A2F610C6F}">
      <dgm:prSet phldrT="[Testo]"/>
      <dgm:spPr/>
      <dgm:t>
        <a:bodyPr/>
        <a:lstStyle/>
        <a:p>
          <a:r>
            <a:rPr lang="it-IT" dirty="0" err="1"/>
            <a:t>Learn</a:t>
          </a:r>
          <a:endParaRPr lang="it-IT" dirty="0"/>
        </a:p>
      </dgm:t>
    </dgm:pt>
    <dgm:pt modelId="{2683F955-57F7-43E3-88CA-B280F4CFE001}" type="parTrans" cxnId="{B5846F4D-66B6-43DA-A6FA-4B96B2FD9D46}">
      <dgm:prSet/>
      <dgm:spPr/>
      <dgm:t>
        <a:bodyPr/>
        <a:lstStyle/>
        <a:p>
          <a:endParaRPr lang="it-IT"/>
        </a:p>
      </dgm:t>
    </dgm:pt>
    <dgm:pt modelId="{8993CB90-4E51-4D04-8040-AC9C261863A6}" type="sibTrans" cxnId="{B5846F4D-66B6-43DA-A6FA-4B96B2FD9D46}">
      <dgm:prSet/>
      <dgm:spPr/>
      <dgm:t>
        <a:bodyPr/>
        <a:lstStyle/>
        <a:p>
          <a:endParaRPr lang="it-IT"/>
        </a:p>
      </dgm:t>
    </dgm:pt>
    <dgm:pt modelId="{B5DEE4C3-01C8-4BC7-8A66-6C2D7A24554B}">
      <dgm:prSet phldrT="[Testo]"/>
      <dgm:spPr/>
      <dgm:t>
        <a:bodyPr/>
        <a:lstStyle/>
        <a:p>
          <a:r>
            <a:rPr lang="it-IT" dirty="0" err="1"/>
            <a:t>Prescribe</a:t>
          </a:r>
          <a:r>
            <a:rPr lang="it-IT" dirty="0"/>
            <a:t> </a:t>
          </a:r>
          <a:r>
            <a:rPr lang="it-IT" dirty="0" err="1"/>
            <a:t>generic</a:t>
          </a:r>
          <a:r>
            <a:rPr lang="it-IT" dirty="0"/>
            <a:t> </a:t>
          </a:r>
          <a:r>
            <a:rPr lang="it-IT" dirty="0" err="1"/>
            <a:t>when</a:t>
          </a:r>
          <a:r>
            <a:rPr lang="it-IT" dirty="0"/>
            <a:t> </a:t>
          </a:r>
          <a:r>
            <a:rPr lang="it-IT" dirty="0" err="1"/>
            <a:t>is</a:t>
          </a:r>
          <a:r>
            <a:rPr lang="it-IT" dirty="0"/>
            <a:t> </a:t>
          </a:r>
          <a:r>
            <a:rPr lang="it-IT" dirty="0" err="1"/>
            <a:t>possible</a:t>
          </a:r>
          <a:endParaRPr lang="it-IT" dirty="0"/>
        </a:p>
      </dgm:t>
    </dgm:pt>
    <dgm:pt modelId="{5A96117D-4E8B-4860-924F-DF38CF276201}" type="parTrans" cxnId="{7D3DFB32-46E6-4E60-A262-6E488FE5FC01}">
      <dgm:prSet/>
      <dgm:spPr/>
      <dgm:t>
        <a:bodyPr/>
        <a:lstStyle/>
        <a:p>
          <a:endParaRPr lang="it-IT"/>
        </a:p>
      </dgm:t>
    </dgm:pt>
    <dgm:pt modelId="{E9F2134A-E75F-4401-8B00-94D4DD7E204B}" type="sibTrans" cxnId="{7D3DFB32-46E6-4E60-A262-6E488FE5FC01}">
      <dgm:prSet/>
      <dgm:spPr/>
      <dgm:t>
        <a:bodyPr/>
        <a:lstStyle/>
        <a:p>
          <a:endParaRPr lang="it-IT"/>
        </a:p>
      </dgm:t>
    </dgm:pt>
    <dgm:pt modelId="{76F5EE24-A1A5-40B8-85A7-F77300B48F58}">
      <dgm:prSet phldrT="[Testo]"/>
      <dgm:spPr/>
      <dgm:t>
        <a:bodyPr/>
        <a:lstStyle/>
        <a:p>
          <a:r>
            <a:rPr lang="it-IT" dirty="0"/>
            <a:t>Formative project for </a:t>
          </a:r>
          <a:r>
            <a:rPr lang="it-IT" dirty="0" err="1"/>
            <a:t>health</a:t>
          </a:r>
          <a:r>
            <a:rPr lang="it-IT" dirty="0"/>
            <a:t> care </a:t>
          </a:r>
          <a:r>
            <a:rPr lang="it-IT" dirty="0" err="1"/>
            <a:t>operators</a:t>
          </a:r>
          <a:endParaRPr lang="it-IT" dirty="0"/>
        </a:p>
      </dgm:t>
    </dgm:pt>
    <dgm:pt modelId="{6B5F85B8-AE57-4493-B050-8F8339DFBDD2}" type="parTrans" cxnId="{44764035-773F-46F4-8F4D-3688789E7296}">
      <dgm:prSet/>
      <dgm:spPr/>
      <dgm:t>
        <a:bodyPr/>
        <a:lstStyle/>
        <a:p>
          <a:endParaRPr lang="it-IT"/>
        </a:p>
      </dgm:t>
    </dgm:pt>
    <dgm:pt modelId="{8D442C7C-BF31-4B48-9A6A-8F20AF0BF2B4}" type="sibTrans" cxnId="{44764035-773F-46F4-8F4D-3688789E7296}">
      <dgm:prSet/>
      <dgm:spPr/>
      <dgm:t>
        <a:bodyPr/>
        <a:lstStyle/>
        <a:p>
          <a:endParaRPr lang="it-IT"/>
        </a:p>
      </dgm:t>
    </dgm:pt>
    <dgm:pt modelId="{ADB0C2B7-4584-49E1-9DFC-E7F731A89238}">
      <dgm:prSet phldrT="[Testo]"/>
      <dgm:spPr/>
      <dgm:t>
        <a:bodyPr/>
        <a:lstStyle/>
        <a:p>
          <a:r>
            <a:rPr lang="it-IT" dirty="0" err="1"/>
            <a:t>Allocates</a:t>
          </a:r>
          <a:r>
            <a:rPr lang="it-IT" dirty="0"/>
            <a:t> funds for:</a:t>
          </a:r>
        </a:p>
      </dgm:t>
    </dgm:pt>
    <dgm:pt modelId="{0EF1AAF8-E489-4C23-8EEF-58899E98F9AE}" type="parTrans" cxnId="{B1D86C2C-E154-42BE-8657-0E9E234FEBC3}">
      <dgm:prSet/>
      <dgm:spPr/>
      <dgm:t>
        <a:bodyPr/>
        <a:lstStyle/>
        <a:p>
          <a:endParaRPr lang="it-IT"/>
        </a:p>
      </dgm:t>
    </dgm:pt>
    <dgm:pt modelId="{5D35AA11-9F8C-4BE9-84D3-AAE19EB18CBC}" type="sibTrans" cxnId="{B1D86C2C-E154-42BE-8657-0E9E234FEBC3}">
      <dgm:prSet/>
      <dgm:spPr/>
      <dgm:t>
        <a:bodyPr/>
        <a:lstStyle/>
        <a:p>
          <a:endParaRPr lang="it-IT"/>
        </a:p>
      </dgm:t>
    </dgm:pt>
    <dgm:pt modelId="{A420CFC9-1F3C-4599-9F43-4566C5519C43}">
      <dgm:prSet phldrT="[Testo]"/>
      <dgm:spPr/>
      <dgm:t>
        <a:bodyPr/>
        <a:lstStyle/>
        <a:p>
          <a:r>
            <a:rPr lang="it-IT" dirty="0" err="1"/>
            <a:t>Inform</a:t>
          </a:r>
          <a:r>
            <a:rPr lang="it-IT" dirty="0"/>
            <a:t> the </a:t>
          </a:r>
          <a:r>
            <a:rPr lang="it-IT" dirty="0" err="1"/>
            <a:t>patients</a:t>
          </a:r>
          <a:r>
            <a:rPr lang="it-IT" dirty="0"/>
            <a:t> with </a:t>
          </a:r>
          <a:r>
            <a:rPr lang="it-IT" dirty="0" err="1"/>
            <a:t>autorithitiveness</a:t>
          </a:r>
          <a:endParaRPr lang="it-IT" dirty="0"/>
        </a:p>
      </dgm:t>
    </dgm:pt>
    <dgm:pt modelId="{ABF116FE-7A81-4344-B957-4A0E3560312C}" type="parTrans" cxnId="{04101B90-E9CA-4A99-B5CC-F24E714B3578}">
      <dgm:prSet/>
      <dgm:spPr/>
      <dgm:t>
        <a:bodyPr/>
        <a:lstStyle/>
        <a:p>
          <a:endParaRPr lang="it-IT"/>
        </a:p>
      </dgm:t>
    </dgm:pt>
    <dgm:pt modelId="{CCFC0190-72D8-4B1D-917A-29AA8982FEEC}" type="sibTrans" cxnId="{04101B90-E9CA-4A99-B5CC-F24E714B3578}">
      <dgm:prSet/>
      <dgm:spPr/>
      <dgm:t>
        <a:bodyPr/>
        <a:lstStyle/>
        <a:p>
          <a:endParaRPr lang="it-IT"/>
        </a:p>
      </dgm:t>
    </dgm:pt>
    <dgm:pt modelId="{634A539A-6E96-48D7-8E9E-EAD23EE31A5F}" type="pres">
      <dgm:prSet presAssocID="{275594CE-32F4-4848-AAB2-018263CB83AE}" presName="linearFlow" presStyleCnt="0">
        <dgm:presLayoutVars>
          <dgm:dir/>
          <dgm:animLvl val="lvl"/>
          <dgm:resizeHandles/>
        </dgm:presLayoutVars>
      </dgm:prSet>
      <dgm:spPr/>
    </dgm:pt>
    <dgm:pt modelId="{B1FF4092-1FDC-4F1C-8DB8-BCA4ECE06903}" type="pres">
      <dgm:prSet presAssocID="{8780E076-F5FC-4DE6-A53E-0E344D14F147}" presName="compositeNode" presStyleCnt="0">
        <dgm:presLayoutVars>
          <dgm:bulletEnabled val="1"/>
        </dgm:presLayoutVars>
      </dgm:prSet>
      <dgm:spPr/>
    </dgm:pt>
    <dgm:pt modelId="{1E9811A4-B066-4787-B859-9A89B8AEA3E4}" type="pres">
      <dgm:prSet presAssocID="{8780E076-F5FC-4DE6-A53E-0E344D14F147}" presName="image" presStyleLbl="fgImgPlace1" presStyleIdx="0" presStyleCnt="3"/>
      <dgm:spPr/>
    </dgm:pt>
    <dgm:pt modelId="{B08FFCD8-EB8E-4A3E-A81D-7508ED74302F}" type="pres">
      <dgm:prSet presAssocID="{8780E076-F5FC-4DE6-A53E-0E344D14F147}" presName="childNode" presStyleLbl="node1" presStyleIdx="0" presStyleCnt="3">
        <dgm:presLayoutVars>
          <dgm:bulletEnabled val="1"/>
        </dgm:presLayoutVars>
      </dgm:prSet>
      <dgm:spPr/>
    </dgm:pt>
    <dgm:pt modelId="{6CD35D8D-1E6E-4C24-B867-32D0118D3D3F}" type="pres">
      <dgm:prSet presAssocID="{8780E076-F5FC-4DE6-A53E-0E344D14F147}" presName="parentNode" presStyleLbl="revTx" presStyleIdx="0" presStyleCnt="3">
        <dgm:presLayoutVars>
          <dgm:chMax val="0"/>
          <dgm:bulletEnabled val="1"/>
        </dgm:presLayoutVars>
      </dgm:prSet>
      <dgm:spPr/>
    </dgm:pt>
    <dgm:pt modelId="{80B42E96-B5EB-4E3F-BA78-1BE5C038E159}" type="pres">
      <dgm:prSet presAssocID="{FF84A299-E0B3-48E2-8EEC-0478AF7F75A2}" presName="sibTrans" presStyleCnt="0"/>
      <dgm:spPr/>
    </dgm:pt>
    <dgm:pt modelId="{7F8447D5-B096-4DB2-A1DC-185B3935F175}" type="pres">
      <dgm:prSet presAssocID="{4F3B64F1-F304-4ADB-86E1-8D0CC3CE82E3}" presName="compositeNode" presStyleCnt="0">
        <dgm:presLayoutVars>
          <dgm:bulletEnabled val="1"/>
        </dgm:presLayoutVars>
      </dgm:prSet>
      <dgm:spPr/>
    </dgm:pt>
    <dgm:pt modelId="{0EC8726B-ACB6-4E8A-BDD9-24758A33BE55}" type="pres">
      <dgm:prSet presAssocID="{4F3B64F1-F304-4ADB-86E1-8D0CC3CE82E3}" presName="image" presStyleLbl="fgImgPlace1" presStyleIdx="1" presStyleCnt="3"/>
      <dgm:spPr/>
    </dgm:pt>
    <dgm:pt modelId="{EC18C791-0B68-4C60-852C-3115AB55F23E}" type="pres">
      <dgm:prSet presAssocID="{4F3B64F1-F304-4ADB-86E1-8D0CC3CE82E3}" presName="childNode" presStyleLbl="node1" presStyleIdx="1" presStyleCnt="3">
        <dgm:presLayoutVars>
          <dgm:bulletEnabled val="1"/>
        </dgm:presLayoutVars>
      </dgm:prSet>
      <dgm:spPr/>
    </dgm:pt>
    <dgm:pt modelId="{71BEF86E-ED0D-4378-9EC6-7D582E79207E}" type="pres">
      <dgm:prSet presAssocID="{4F3B64F1-F304-4ADB-86E1-8D0CC3CE82E3}" presName="parentNode" presStyleLbl="revTx" presStyleIdx="1" presStyleCnt="3">
        <dgm:presLayoutVars>
          <dgm:chMax val="0"/>
          <dgm:bulletEnabled val="1"/>
        </dgm:presLayoutVars>
      </dgm:prSet>
      <dgm:spPr/>
    </dgm:pt>
    <dgm:pt modelId="{B48A59A1-22E6-4C4C-BEC4-9607427D1516}" type="pres">
      <dgm:prSet presAssocID="{0154D49D-DFC4-4F47-9FA6-201879E8780F}" presName="sibTrans" presStyleCnt="0"/>
      <dgm:spPr/>
    </dgm:pt>
    <dgm:pt modelId="{16A26607-60BA-4D2D-AC62-D917244CB3FC}" type="pres">
      <dgm:prSet presAssocID="{75CE64FA-83F5-4798-BA0D-9F944AC9F76C}" presName="compositeNode" presStyleCnt="0">
        <dgm:presLayoutVars>
          <dgm:bulletEnabled val="1"/>
        </dgm:presLayoutVars>
      </dgm:prSet>
      <dgm:spPr/>
    </dgm:pt>
    <dgm:pt modelId="{85ED0406-529E-49BD-BE1D-C06EC542ED9F}" type="pres">
      <dgm:prSet presAssocID="{75CE64FA-83F5-4798-BA0D-9F944AC9F76C}" presName="image" presStyleLbl="fgImgPlace1" presStyleIdx="2" presStyleCnt="3"/>
      <dgm:spPr/>
    </dgm:pt>
    <dgm:pt modelId="{F40F6940-8AD9-463D-B54F-8D8B04F95ABC}" type="pres">
      <dgm:prSet presAssocID="{75CE64FA-83F5-4798-BA0D-9F944AC9F76C}" presName="childNode" presStyleLbl="node1" presStyleIdx="2" presStyleCnt="3">
        <dgm:presLayoutVars>
          <dgm:bulletEnabled val="1"/>
        </dgm:presLayoutVars>
      </dgm:prSet>
      <dgm:spPr/>
    </dgm:pt>
    <dgm:pt modelId="{447C9DE7-E093-442F-9AFE-66830E4CB4E6}" type="pres">
      <dgm:prSet presAssocID="{75CE64FA-83F5-4798-BA0D-9F944AC9F76C}" presName="parentNode" presStyleLbl="revTx" presStyleIdx="2" presStyleCnt="3">
        <dgm:presLayoutVars>
          <dgm:chMax val="0"/>
          <dgm:bulletEnabled val="1"/>
        </dgm:presLayoutVars>
      </dgm:prSet>
      <dgm:spPr/>
    </dgm:pt>
  </dgm:ptLst>
  <dgm:cxnLst>
    <dgm:cxn modelId="{3E5DC200-F51D-4C0F-A994-ED1487E39A75}" srcId="{8780E076-F5FC-4DE6-A53E-0E344D14F147}" destId="{4A8F92F7-AD54-4299-8DE9-D8300773BC5C}" srcOrd="0" destOrd="0" parTransId="{93691BA3-E929-4A3A-8DAE-FA0B4419CCDF}" sibTransId="{8EE62982-A345-48A8-A23B-2F26DE0B140F}"/>
    <dgm:cxn modelId="{C00B1E01-6DCA-4205-B8FF-543FCDBEFC75}" type="presOf" srcId="{D5529D2E-6589-454A-A27A-189A2F610C6F}" destId="{F40F6940-8AD9-463D-B54F-8D8B04F95ABC}" srcOrd="0" destOrd="0" presId="urn:microsoft.com/office/officeart/2005/8/layout/hList2"/>
    <dgm:cxn modelId="{7BB9431B-40C3-43DE-AD94-2523CED114EC}" type="presOf" srcId="{4F3B64F1-F304-4ADB-86E1-8D0CC3CE82E3}" destId="{71BEF86E-ED0D-4378-9EC6-7D582E79207E}" srcOrd="0" destOrd="0" presId="urn:microsoft.com/office/officeart/2005/8/layout/hList2"/>
    <dgm:cxn modelId="{B1D86C2C-E154-42BE-8657-0E9E234FEBC3}" srcId="{8780E076-F5FC-4DE6-A53E-0E344D14F147}" destId="{ADB0C2B7-4584-49E1-9DFC-E7F731A89238}" srcOrd="1" destOrd="0" parTransId="{0EF1AAF8-E489-4C23-8EEF-58899E98F9AE}" sibTransId="{5D35AA11-9F8C-4BE9-84D3-AAE19EB18CBC}"/>
    <dgm:cxn modelId="{A836C42C-DBC6-4C91-9735-516A720DB4C6}" type="presOf" srcId="{ADB0C2B7-4584-49E1-9DFC-E7F731A89238}" destId="{B08FFCD8-EB8E-4A3E-A81D-7508ED74302F}" srcOrd="0" destOrd="1" presId="urn:microsoft.com/office/officeart/2005/8/layout/hList2"/>
    <dgm:cxn modelId="{7D3DFB32-46E6-4E60-A262-6E488FE5FC01}" srcId="{75CE64FA-83F5-4798-BA0D-9F944AC9F76C}" destId="{B5DEE4C3-01C8-4BC7-8A66-6C2D7A24554B}" srcOrd="2" destOrd="0" parTransId="{5A96117D-4E8B-4860-924F-DF38CF276201}" sibTransId="{E9F2134A-E75F-4401-8B00-94D4DD7E204B}"/>
    <dgm:cxn modelId="{44764035-773F-46F4-8F4D-3688789E7296}" srcId="{8780E076-F5FC-4DE6-A53E-0E344D14F147}" destId="{76F5EE24-A1A5-40B8-85A7-F77300B48F58}" srcOrd="3" destOrd="0" parTransId="{6B5F85B8-AE57-4493-B050-8F8339DFBDD2}" sibTransId="{8D442C7C-BF31-4B48-9A6A-8F20AF0BF2B4}"/>
    <dgm:cxn modelId="{2F044337-DFCB-4AD9-94D0-1E4FB78FB1A5}" type="presOf" srcId="{111BCF20-7F11-4E49-A5EF-525B36CF7CFC}" destId="{EC18C791-0B68-4C60-852C-3115AB55F23E}" srcOrd="0" destOrd="1" presId="urn:microsoft.com/office/officeart/2005/8/layout/hList2"/>
    <dgm:cxn modelId="{56D7D15D-5EE3-4D88-BAA2-E0625D016541}" type="presOf" srcId="{76F5EE24-A1A5-40B8-85A7-F77300B48F58}" destId="{B08FFCD8-EB8E-4A3E-A81D-7508ED74302F}" srcOrd="0" destOrd="3" presId="urn:microsoft.com/office/officeart/2005/8/layout/hList2"/>
    <dgm:cxn modelId="{3D12B55F-B2E9-48D0-A926-D2A4294247E6}" srcId="{4F3B64F1-F304-4ADB-86E1-8D0CC3CE82E3}" destId="{C3E771C9-C65F-4A1C-BFB4-9A43A3EA69EC}" srcOrd="0" destOrd="0" parTransId="{0CBDDB7F-7135-4786-8279-89F1D8CFE541}" sibTransId="{2941EDDF-D181-4A36-B61A-3F705AE6EFED}"/>
    <dgm:cxn modelId="{343F4863-F5C2-4C3E-9F8A-138AE876ED8A}" type="presOf" srcId="{4A8F92F7-AD54-4299-8DE9-D8300773BC5C}" destId="{B08FFCD8-EB8E-4A3E-A81D-7508ED74302F}" srcOrd="0" destOrd="0" presId="urn:microsoft.com/office/officeart/2005/8/layout/hList2"/>
    <dgm:cxn modelId="{25AE2049-8EA0-408E-84D4-BBF73032FDCD}" type="presOf" srcId="{B5DEE4C3-01C8-4BC7-8A66-6C2D7A24554B}" destId="{F40F6940-8AD9-463D-B54F-8D8B04F95ABC}" srcOrd="0" destOrd="2" presId="urn:microsoft.com/office/officeart/2005/8/layout/hList2"/>
    <dgm:cxn modelId="{B5846F4D-66B6-43DA-A6FA-4B96B2FD9D46}" srcId="{75CE64FA-83F5-4798-BA0D-9F944AC9F76C}" destId="{D5529D2E-6589-454A-A27A-189A2F610C6F}" srcOrd="0" destOrd="0" parTransId="{2683F955-57F7-43E3-88CA-B280F4CFE001}" sibTransId="{8993CB90-4E51-4D04-8040-AC9C261863A6}"/>
    <dgm:cxn modelId="{AF7C6D8E-70CD-43E0-8EC8-0B3D370C389D}" type="presOf" srcId="{75CE64FA-83F5-4798-BA0D-9F944AC9F76C}" destId="{447C9DE7-E093-442F-9AFE-66830E4CB4E6}" srcOrd="0" destOrd="0" presId="urn:microsoft.com/office/officeart/2005/8/layout/hList2"/>
    <dgm:cxn modelId="{04101B90-E9CA-4A99-B5CC-F24E714B3578}" srcId="{75CE64FA-83F5-4798-BA0D-9F944AC9F76C}" destId="{A420CFC9-1F3C-4599-9F43-4566C5519C43}" srcOrd="1" destOrd="0" parTransId="{ABF116FE-7A81-4344-B957-4A0E3560312C}" sibTransId="{CCFC0190-72D8-4B1D-917A-29AA8982FEEC}"/>
    <dgm:cxn modelId="{2809F29F-FB89-4C83-AE06-AAFF389614D3}" srcId="{8780E076-F5FC-4DE6-A53E-0E344D14F147}" destId="{39E92FA5-3215-46A1-8834-FBA528A5E3CC}" srcOrd="2" destOrd="0" parTransId="{A6039460-B731-4C08-B098-BC5440FFB271}" sibTransId="{5BC1E117-D9D9-42E7-BA2A-39633D1A962B}"/>
    <dgm:cxn modelId="{5A2647A0-9B55-465B-8E8D-2721C15F2C1C}" type="presOf" srcId="{8780E076-F5FC-4DE6-A53E-0E344D14F147}" destId="{6CD35D8D-1E6E-4C24-B867-32D0118D3D3F}" srcOrd="0" destOrd="0" presId="urn:microsoft.com/office/officeart/2005/8/layout/hList2"/>
    <dgm:cxn modelId="{0B248BA2-E4C4-4EAE-A4EC-373CD260F9C8}" srcId="{275594CE-32F4-4848-AAB2-018263CB83AE}" destId="{75CE64FA-83F5-4798-BA0D-9F944AC9F76C}" srcOrd="2" destOrd="0" parTransId="{BEE81C5F-FC60-4649-9055-F22EBDD49BD2}" sibTransId="{8011DBE6-3799-4CAE-9E6B-44EED78C62C3}"/>
    <dgm:cxn modelId="{206CAAB1-43CE-45F0-B479-9376EEC418EA}" type="presOf" srcId="{275594CE-32F4-4848-AAB2-018263CB83AE}" destId="{634A539A-6E96-48D7-8E9E-EAD23EE31A5F}" srcOrd="0" destOrd="0" presId="urn:microsoft.com/office/officeart/2005/8/layout/hList2"/>
    <dgm:cxn modelId="{47AA65B8-C1EA-4872-96BD-DB426C50E603}" srcId="{4F3B64F1-F304-4ADB-86E1-8D0CC3CE82E3}" destId="{111BCF20-7F11-4E49-A5EF-525B36CF7CFC}" srcOrd="1" destOrd="0" parTransId="{0092CCB3-E562-4F43-8FE2-DD1E049E8904}" sibTransId="{7CAD1318-08E3-45C3-98AC-17C90B4A18B0}"/>
    <dgm:cxn modelId="{E440A4BD-2944-4E83-8156-771D34612488}" type="presOf" srcId="{C3E771C9-C65F-4A1C-BFB4-9A43A3EA69EC}" destId="{EC18C791-0B68-4C60-852C-3115AB55F23E}" srcOrd="0" destOrd="0" presId="urn:microsoft.com/office/officeart/2005/8/layout/hList2"/>
    <dgm:cxn modelId="{5D215DD3-ACD2-4B3B-B5CB-BEC071C92499}" srcId="{275594CE-32F4-4848-AAB2-018263CB83AE}" destId="{4F3B64F1-F304-4ADB-86E1-8D0CC3CE82E3}" srcOrd="1" destOrd="0" parTransId="{077B05C2-B207-4BCC-A44D-2DCD0A5ABC67}" sibTransId="{0154D49D-DFC4-4F47-9FA6-201879E8780F}"/>
    <dgm:cxn modelId="{BA3926DA-C410-47FD-AA8C-8BA6CAE0D17D}" srcId="{275594CE-32F4-4848-AAB2-018263CB83AE}" destId="{8780E076-F5FC-4DE6-A53E-0E344D14F147}" srcOrd="0" destOrd="0" parTransId="{B5EC61EB-23DC-4509-8350-CB7222560875}" sibTransId="{FF84A299-E0B3-48E2-8EEC-0478AF7F75A2}"/>
    <dgm:cxn modelId="{3AEAD4F6-BD54-40CA-8809-032204A6ECDE}" type="presOf" srcId="{39E92FA5-3215-46A1-8834-FBA528A5E3CC}" destId="{B08FFCD8-EB8E-4A3E-A81D-7508ED74302F}" srcOrd="0" destOrd="2" presId="urn:microsoft.com/office/officeart/2005/8/layout/hList2"/>
    <dgm:cxn modelId="{CF1B61FC-4B3A-4D94-A48B-4D194B2E4B39}" type="presOf" srcId="{A420CFC9-1F3C-4599-9F43-4566C5519C43}" destId="{F40F6940-8AD9-463D-B54F-8D8B04F95ABC}" srcOrd="0" destOrd="1" presId="urn:microsoft.com/office/officeart/2005/8/layout/hList2"/>
    <dgm:cxn modelId="{75940818-41C3-4C41-A6DA-0797721A615E}" type="presParOf" srcId="{634A539A-6E96-48D7-8E9E-EAD23EE31A5F}" destId="{B1FF4092-1FDC-4F1C-8DB8-BCA4ECE06903}" srcOrd="0" destOrd="0" presId="urn:microsoft.com/office/officeart/2005/8/layout/hList2"/>
    <dgm:cxn modelId="{EE71B73C-7108-4942-BCF3-582A8B3E7E98}" type="presParOf" srcId="{B1FF4092-1FDC-4F1C-8DB8-BCA4ECE06903}" destId="{1E9811A4-B066-4787-B859-9A89B8AEA3E4}" srcOrd="0" destOrd="0" presId="urn:microsoft.com/office/officeart/2005/8/layout/hList2"/>
    <dgm:cxn modelId="{3F3C1F78-A216-4F47-8CF2-C69E3CD3A826}" type="presParOf" srcId="{B1FF4092-1FDC-4F1C-8DB8-BCA4ECE06903}" destId="{B08FFCD8-EB8E-4A3E-A81D-7508ED74302F}" srcOrd="1" destOrd="0" presId="urn:microsoft.com/office/officeart/2005/8/layout/hList2"/>
    <dgm:cxn modelId="{565C7E8B-7E6D-4A97-963C-95A5942AF232}" type="presParOf" srcId="{B1FF4092-1FDC-4F1C-8DB8-BCA4ECE06903}" destId="{6CD35D8D-1E6E-4C24-B867-32D0118D3D3F}" srcOrd="2" destOrd="0" presId="urn:microsoft.com/office/officeart/2005/8/layout/hList2"/>
    <dgm:cxn modelId="{5BEFC71B-CA22-404F-8C32-4D6271BA67AE}" type="presParOf" srcId="{634A539A-6E96-48D7-8E9E-EAD23EE31A5F}" destId="{80B42E96-B5EB-4E3F-BA78-1BE5C038E159}" srcOrd="1" destOrd="0" presId="urn:microsoft.com/office/officeart/2005/8/layout/hList2"/>
    <dgm:cxn modelId="{C1F968B6-86AF-4657-91A1-5DDDA8E00E10}" type="presParOf" srcId="{634A539A-6E96-48D7-8E9E-EAD23EE31A5F}" destId="{7F8447D5-B096-4DB2-A1DC-185B3935F175}" srcOrd="2" destOrd="0" presId="urn:microsoft.com/office/officeart/2005/8/layout/hList2"/>
    <dgm:cxn modelId="{704D7B3A-3BAB-47BD-8DC4-F625E46A1CF9}" type="presParOf" srcId="{7F8447D5-B096-4DB2-A1DC-185B3935F175}" destId="{0EC8726B-ACB6-4E8A-BDD9-24758A33BE55}" srcOrd="0" destOrd="0" presId="urn:microsoft.com/office/officeart/2005/8/layout/hList2"/>
    <dgm:cxn modelId="{BF2AECCE-886F-4D11-85B0-CCD5BED9759C}" type="presParOf" srcId="{7F8447D5-B096-4DB2-A1DC-185B3935F175}" destId="{EC18C791-0B68-4C60-852C-3115AB55F23E}" srcOrd="1" destOrd="0" presId="urn:microsoft.com/office/officeart/2005/8/layout/hList2"/>
    <dgm:cxn modelId="{629DD13B-C172-4F1B-924A-866969FDF92A}" type="presParOf" srcId="{7F8447D5-B096-4DB2-A1DC-185B3935F175}" destId="{71BEF86E-ED0D-4378-9EC6-7D582E79207E}" srcOrd="2" destOrd="0" presId="urn:microsoft.com/office/officeart/2005/8/layout/hList2"/>
    <dgm:cxn modelId="{D15BE48B-A01A-4186-B53C-20D97D1E2BDD}" type="presParOf" srcId="{634A539A-6E96-48D7-8E9E-EAD23EE31A5F}" destId="{B48A59A1-22E6-4C4C-BEC4-9607427D1516}" srcOrd="3" destOrd="0" presId="urn:microsoft.com/office/officeart/2005/8/layout/hList2"/>
    <dgm:cxn modelId="{D286729B-7EA4-4A20-8424-7BD50B67AC71}" type="presParOf" srcId="{634A539A-6E96-48D7-8E9E-EAD23EE31A5F}" destId="{16A26607-60BA-4D2D-AC62-D917244CB3FC}" srcOrd="4" destOrd="0" presId="urn:microsoft.com/office/officeart/2005/8/layout/hList2"/>
    <dgm:cxn modelId="{5650F007-172F-4701-8286-F25C1CD441C9}" type="presParOf" srcId="{16A26607-60BA-4D2D-AC62-D917244CB3FC}" destId="{85ED0406-529E-49BD-BE1D-C06EC542ED9F}" srcOrd="0" destOrd="0" presId="urn:microsoft.com/office/officeart/2005/8/layout/hList2"/>
    <dgm:cxn modelId="{5E2F92E8-E8B1-48C1-826A-6B7769ED2913}" type="presParOf" srcId="{16A26607-60BA-4D2D-AC62-D917244CB3FC}" destId="{F40F6940-8AD9-463D-B54F-8D8B04F95ABC}" srcOrd="1" destOrd="0" presId="urn:microsoft.com/office/officeart/2005/8/layout/hList2"/>
    <dgm:cxn modelId="{6922033D-F407-4504-84E8-4DFC5B3FCAD3}" type="presParOf" srcId="{16A26607-60BA-4D2D-AC62-D917244CB3FC}" destId="{447C9DE7-E093-442F-9AFE-66830E4CB4E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838BE-7721-4D7A-8C8F-1442531E655C}">
      <dsp:nvSpPr>
        <dsp:cNvPr id="0" name=""/>
        <dsp:cNvSpPr/>
      </dsp:nvSpPr>
      <dsp:spPr>
        <a:xfrm>
          <a:off x="0" y="295787"/>
          <a:ext cx="6474437"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325B27-23C1-435B-9659-24B1F58F4722}">
      <dsp:nvSpPr>
        <dsp:cNvPr id="0" name=""/>
        <dsp:cNvSpPr/>
      </dsp:nvSpPr>
      <dsp:spPr>
        <a:xfrm>
          <a:off x="323721" y="89147"/>
          <a:ext cx="4532105" cy="41328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303" tIns="0" rIns="171303" bIns="0" numCol="1" spcCol="1270" anchor="ctr" anchorCtr="0">
          <a:noAutofit/>
        </a:bodyPr>
        <a:lstStyle/>
        <a:p>
          <a:pPr marL="0" lvl="0" indent="0" algn="l" defTabSz="800100">
            <a:lnSpc>
              <a:spcPct val="90000"/>
            </a:lnSpc>
            <a:spcBef>
              <a:spcPct val="0"/>
            </a:spcBef>
            <a:spcAft>
              <a:spcPct val="35000"/>
            </a:spcAft>
            <a:buNone/>
          </a:pPr>
          <a:r>
            <a:rPr lang="it-IT" sz="1800" kern="1200" dirty="0">
              <a:solidFill>
                <a:schemeClr val="bg1"/>
              </a:solidFill>
            </a:rPr>
            <a:t>A </a:t>
          </a:r>
          <a:r>
            <a:rPr lang="it-IT" sz="1800" kern="1200" dirty="0" err="1">
              <a:solidFill>
                <a:schemeClr val="bg1"/>
              </a:solidFill>
            </a:rPr>
            <a:t>generic</a:t>
          </a:r>
          <a:r>
            <a:rPr lang="it-IT" sz="1800" kern="1200" dirty="0">
              <a:solidFill>
                <a:schemeClr val="bg1"/>
              </a:solidFill>
            </a:rPr>
            <a:t> </a:t>
          </a:r>
          <a:r>
            <a:rPr lang="it-IT" sz="1800" kern="1200" dirty="0" err="1">
              <a:solidFill>
                <a:schemeClr val="bg1"/>
              </a:solidFill>
            </a:rPr>
            <a:t>drug</a:t>
          </a:r>
          <a:r>
            <a:rPr lang="it-IT" sz="1800" kern="1200" dirty="0">
              <a:solidFill>
                <a:schemeClr val="bg1"/>
              </a:solidFill>
            </a:rPr>
            <a:t> must:</a:t>
          </a:r>
        </a:p>
      </dsp:txBody>
      <dsp:txXfrm>
        <a:off x="343896" y="109322"/>
        <a:ext cx="4491755" cy="372930"/>
      </dsp:txXfrm>
    </dsp:sp>
    <dsp:sp modelId="{271FFFEC-D170-45BF-A328-E03E3D4BD0EE}">
      <dsp:nvSpPr>
        <dsp:cNvPr id="0" name=""/>
        <dsp:cNvSpPr/>
      </dsp:nvSpPr>
      <dsp:spPr>
        <a:xfrm>
          <a:off x="0" y="930827"/>
          <a:ext cx="6474437"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549490-6587-41E4-B087-86B487290C60}">
      <dsp:nvSpPr>
        <dsp:cNvPr id="0" name=""/>
        <dsp:cNvSpPr/>
      </dsp:nvSpPr>
      <dsp:spPr>
        <a:xfrm>
          <a:off x="323721" y="724187"/>
          <a:ext cx="4532105"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303" tIns="0" rIns="171303" bIns="0" numCol="1" spcCol="1270" anchor="ctr" anchorCtr="0">
          <a:noAutofit/>
        </a:bodyPr>
        <a:lstStyle/>
        <a:p>
          <a:pPr marL="0" lvl="0" indent="0" algn="l" defTabSz="800100">
            <a:lnSpc>
              <a:spcPct val="90000"/>
            </a:lnSpc>
            <a:spcBef>
              <a:spcPct val="0"/>
            </a:spcBef>
            <a:spcAft>
              <a:spcPct val="35000"/>
            </a:spcAft>
            <a:buNone/>
          </a:pPr>
          <a:r>
            <a:rPr lang="en-US" sz="1800" b="0" i="0" u="none" strike="noStrike" kern="1200" baseline="0" dirty="0">
              <a:solidFill>
                <a:schemeClr val="bg1"/>
              </a:solidFill>
              <a:latin typeface="+mj-lt"/>
            </a:rPr>
            <a:t>contain the same active ingredient</a:t>
          </a:r>
          <a:endParaRPr lang="it-IT" sz="1800" kern="1200" dirty="0">
            <a:solidFill>
              <a:schemeClr val="bg1"/>
            </a:solidFill>
          </a:endParaRPr>
        </a:p>
      </dsp:txBody>
      <dsp:txXfrm>
        <a:off x="343896" y="744362"/>
        <a:ext cx="4491755" cy="372930"/>
      </dsp:txXfrm>
    </dsp:sp>
    <dsp:sp modelId="{32258722-5B98-4C33-AA2C-C91A366414E4}">
      <dsp:nvSpPr>
        <dsp:cNvPr id="0" name=""/>
        <dsp:cNvSpPr/>
      </dsp:nvSpPr>
      <dsp:spPr>
        <a:xfrm>
          <a:off x="0" y="1565867"/>
          <a:ext cx="6474437"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BF69D3-5CBB-4930-9670-88A32E3BC14F}">
      <dsp:nvSpPr>
        <dsp:cNvPr id="0" name=""/>
        <dsp:cNvSpPr/>
      </dsp:nvSpPr>
      <dsp:spPr>
        <a:xfrm>
          <a:off x="323721" y="1359227"/>
          <a:ext cx="4532105"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303" tIns="0" rIns="171303" bIns="0" numCol="1" spcCol="1270" anchor="ctr" anchorCtr="0">
          <a:noAutofit/>
        </a:bodyPr>
        <a:lstStyle/>
        <a:p>
          <a:pPr marL="0" lvl="0" indent="0" algn="l" defTabSz="800100">
            <a:lnSpc>
              <a:spcPct val="90000"/>
            </a:lnSpc>
            <a:spcBef>
              <a:spcPct val="0"/>
            </a:spcBef>
            <a:spcAft>
              <a:spcPct val="35000"/>
            </a:spcAft>
            <a:buNone/>
          </a:pPr>
          <a:r>
            <a:rPr lang="it-IT" sz="1800" b="0" i="0" u="none" strike="noStrike" kern="1200" baseline="0" dirty="0">
              <a:solidFill>
                <a:schemeClr val="bg1"/>
              </a:solidFill>
              <a:latin typeface="+mj-lt"/>
            </a:rPr>
            <a:t>be the </a:t>
          </a:r>
          <a:r>
            <a:rPr lang="it-IT" sz="1800" b="0" i="0" u="none" strike="noStrike" kern="1200" baseline="0" dirty="0" err="1">
              <a:solidFill>
                <a:schemeClr val="bg1"/>
              </a:solidFill>
              <a:latin typeface="+mj-lt"/>
            </a:rPr>
            <a:t>same</a:t>
          </a:r>
          <a:r>
            <a:rPr lang="it-IT" sz="1800" b="0" i="0" u="none" strike="noStrike" kern="1200" baseline="0" dirty="0">
              <a:solidFill>
                <a:schemeClr val="bg1"/>
              </a:solidFill>
              <a:latin typeface="+mj-lt"/>
            </a:rPr>
            <a:t> </a:t>
          </a:r>
          <a:r>
            <a:rPr lang="it-IT" sz="1800" b="0" i="0" u="none" strike="noStrike" kern="1200" baseline="0" dirty="0" err="1">
              <a:solidFill>
                <a:schemeClr val="bg1"/>
              </a:solidFill>
              <a:latin typeface="+mj-lt"/>
            </a:rPr>
            <a:t>strength</a:t>
          </a:r>
          <a:endParaRPr lang="it-IT" sz="1800" b="0" i="0" u="none" strike="noStrike" kern="1200" baseline="0" dirty="0">
            <a:solidFill>
              <a:schemeClr val="bg1"/>
            </a:solidFill>
            <a:latin typeface="+mj-lt"/>
          </a:endParaRPr>
        </a:p>
      </dsp:txBody>
      <dsp:txXfrm>
        <a:off x="343896" y="1379402"/>
        <a:ext cx="4491755" cy="372930"/>
      </dsp:txXfrm>
    </dsp:sp>
    <dsp:sp modelId="{64535F5A-A632-4ED1-8A69-FDBBCB678D59}">
      <dsp:nvSpPr>
        <dsp:cNvPr id="0" name=""/>
        <dsp:cNvSpPr/>
      </dsp:nvSpPr>
      <dsp:spPr>
        <a:xfrm>
          <a:off x="0" y="2200907"/>
          <a:ext cx="6474437"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D01C06-55DD-4739-935C-D96BFEA3584B}">
      <dsp:nvSpPr>
        <dsp:cNvPr id="0" name=""/>
        <dsp:cNvSpPr/>
      </dsp:nvSpPr>
      <dsp:spPr>
        <a:xfrm>
          <a:off x="323721" y="1994267"/>
          <a:ext cx="4532105"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303" tIns="0" rIns="171303" bIns="0" numCol="1" spcCol="1270" anchor="ctr" anchorCtr="0">
          <a:noAutofit/>
        </a:bodyPr>
        <a:lstStyle/>
        <a:p>
          <a:pPr marL="0" lvl="0" indent="0" algn="l" defTabSz="800100">
            <a:lnSpc>
              <a:spcPct val="90000"/>
            </a:lnSpc>
            <a:spcBef>
              <a:spcPct val="0"/>
            </a:spcBef>
            <a:spcAft>
              <a:spcPct val="35000"/>
            </a:spcAft>
            <a:buNone/>
          </a:pPr>
          <a:r>
            <a:rPr lang="en-US" sz="1800" b="0" i="0" u="none" strike="noStrike" kern="1200" baseline="0" dirty="0">
              <a:solidFill>
                <a:schemeClr val="bg1"/>
              </a:solidFill>
              <a:latin typeface="+mj-lt"/>
            </a:rPr>
            <a:t>be the same dosage form (tablet, capsule)</a:t>
          </a:r>
        </a:p>
      </dsp:txBody>
      <dsp:txXfrm>
        <a:off x="343896" y="2014442"/>
        <a:ext cx="4491755" cy="372930"/>
      </dsp:txXfrm>
    </dsp:sp>
    <dsp:sp modelId="{7F3CA346-9C3D-4A56-9C2F-A7AB5484D670}">
      <dsp:nvSpPr>
        <dsp:cNvPr id="0" name=""/>
        <dsp:cNvSpPr/>
      </dsp:nvSpPr>
      <dsp:spPr>
        <a:xfrm>
          <a:off x="0" y="2953616"/>
          <a:ext cx="6474437"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092483-03A2-4593-9757-215B4B107B38}">
      <dsp:nvSpPr>
        <dsp:cNvPr id="0" name=""/>
        <dsp:cNvSpPr/>
      </dsp:nvSpPr>
      <dsp:spPr>
        <a:xfrm>
          <a:off x="323721" y="2629307"/>
          <a:ext cx="4532105" cy="5309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303" tIns="0" rIns="171303" bIns="0" numCol="1" spcCol="1270" anchor="ctr" anchorCtr="0">
          <a:noAutofit/>
        </a:bodyPr>
        <a:lstStyle/>
        <a:p>
          <a:pPr marL="0" lvl="0" indent="0" algn="l" defTabSz="800100">
            <a:lnSpc>
              <a:spcPct val="90000"/>
            </a:lnSpc>
            <a:spcBef>
              <a:spcPct val="0"/>
            </a:spcBef>
            <a:spcAft>
              <a:spcPct val="35000"/>
            </a:spcAft>
            <a:buNone/>
          </a:pPr>
          <a:r>
            <a:rPr lang="en-US" sz="1800" b="0" i="0" u="none" strike="noStrike" kern="1200" baseline="0" dirty="0">
              <a:solidFill>
                <a:schemeClr val="bg1"/>
              </a:solidFill>
              <a:latin typeface="+mj-lt"/>
            </a:rPr>
            <a:t>have the same route of administration (oral, topical, injectable, etc.)</a:t>
          </a:r>
          <a:endParaRPr lang="it-IT" sz="1800" kern="1200" dirty="0">
            <a:solidFill>
              <a:schemeClr val="bg1"/>
            </a:solidFill>
            <a:latin typeface="+mj-lt"/>
          </a:endParaRPr>
        </a:p>
      </dsp:txBody>
      <dsp:txXfrm>
        <a:off x="349640" y="2655226"/>
        <a:ext cx="4480267" cy="479111"/>
      </dsp:txXfrm>
    </dsp:sp>
    <dsp:sp modelId="{5D253782-11E5-4695-9A29-9F0E26D81A60}">
      <dsp:nvSpPr>
        <dsp:cNvPr id="0" name=""/>
        <dsp:cNvSpPr/>
      </dsp:nvSpPr>
      <dsp:spPr>
        <a:xfrm>
          <a:off x="0" y="3588656"/>
          <a:ext cx="6474437"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D628F1-B6B9-432C-8F5E-DFB738415413}">
      <dsp:nvSpPr>
        <dsp:cNvPr id="0" name=""/>
        <dsp:cNvSpPr/>
      </dsp:nvSpPr>
      <dsp:spPr>
        <a:xfrm>
          <a:off x="323721" y="3382016"/>
          <a:ext cx="4532105"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303" tIns="0" rIns="171303" bIns="0" numCol="1" spcCol="1270" anchor="ctr" anchorCtr="0">
          <a:noAutofit/>
        </a:bodyPr>
        <a:lstStyle/>
        <a:p>
          <a:pPr marL="0" lvl="0" indent="0" algn="l" defTabSz="800100">
            <a:lnSpc>
              <a:spcPct val="90000"/>
            </a:lnSpc>
            <a:spcBef>
              <a:spcPct val="0"/>
            </a:spcBef>
            <a:spcAft>
              <a:spcPct val="35000"/>
            </a:spcAft>
            <a:buNone/>
          </a:pPr>
          <a:r>
            <a:rPr lang="it-IT" sz="1800" kern="1200" dirty="0" err="1">
              <a:solidFill>
                <a:schemeClr val="bg1"/>
              </a:solidFill>
              <a:latin typeface="+mj-lt"/>
            </a:rPr>
            <a:t>Cures</a:t>
          </a:r>
          <a:r>
            <a:rPr lang="it-IT" sz="1800" kern="1200" dirty="0">
              <a:solidFill>
                <a:schemeClr val="bg1"/>
              </a:solidFill>
              <a:latin typeface="+mj-lt"/>
            </a:rPr>
            <a:t> the </a:t>
          </a:r>
          <a:r>
            <a:rPr lang="it-IT" sz="1800" kern="1200" dirty="0" err="1">
              <a:solidFill>
                <a:schemeClr val="bg1"/>
              </a:solidFill>
              <a:latin typeface="+mj-lt"/>
            </a:rPr>
            <a:t>same</a:t>
          </a:r>
          <a:r>
            <a:rPr lang="it-IT" sz="1800" kern="1200" dirty="0">
              <a:solidFill>
                <a:schemeClr val="bg1"/>
              </a:solidFill>
              <a:latin typeface="+mj-lt"/>
            </a:rPr>
            <a:t> </a:t>
          </a:r>
          <a:r>
            <a:rPr lang="it-IT" sz="1800" kern="1200" dirty="0" err="1">
              <a:solidFill>
                <a:schemeClr val="bg1"/>
              </a:solidFill>
              <a:latin typeface="+mj-lt"/>
            </a:rPr>
            <a:t>disease</a:t>
          </a:r>
          <a:endParaRPr lang="it-IT" sz="1800" kern="1200" dirty="0">
            <a:solidFill>
              <a:schemeClr val="bg1"/>
            </a:solidFill>
            <a:latin typeface="+mj-lt"/>
          </a:endParaRPr>
        </a:p>
      </dsp:txBody>
      <dsp:txXfrm>
        <a:off x="343896" y="3402191"/>
        <a:ext cx="4491755"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53709-B570-4F39-AD6C-ECC52D98372F}">
      <dsp:nvSpPr>
        <dsp:cNvPr id="0" name=""/>
        <dsp:cNvSpPr/>
      </dsp:nvSpPr>
      <dsp:spPr>
        <a:xfrm>
          <a:off x="0" y="748946"/>
          <a:ext cx="6257605" cy="93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E19259-C35F-4566-97CF-4D2648B013EC}">
      <dsp:nvSpPr>
        <dsp:cNvPr id="0" name=""/>
        <dsp:cNvSpPr/>
      </dsp:nvSpPr>
      <dsp:spPr>
        <a:xfrm>
          <a:off x="312880" y="4246"/>
          <a:ext cx="5592183" cy="1290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566" tIns="0" rIns="165566"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FF0000"/>
              </a:solidFill>
              <a:latin typeface="+mj-lt"/>
            </a:rPr>
            <a:t>Same amount </a:t>
          </a:r>
          <a:r>
            <a:rPr lang="en-US" sz="2400" kern="1200" dirty="0">
              <a:latin typeface="+mj-lt"/>
            </a:rPr>
            <a:t>goes into the bloodstream within the </a:t>
          </a:r>
          <a:r>
            <a:rPr lang="en-US" sz="2400" kern="1200" dirty="0">
              <a:solidFill>
                <a:srgbClr val="FF0000"/>
              </a:solidFill>
              <a:latin typeface="+mj-lt"/>
            </a:rPr>
            <a:t>same time frame</a:t>
          </a:r>
          <a:endParaRPr lang="it-IT" sz="2400" kern="1200" dirty="0">
            <a:solidFill>
              <a:srgbClr val="FF0000"/>
            </a:solidFill>
          </a:endParaRPr>
        </a:p>
      </dsp:txBody>
      <dsp:txXfrm>
        <a:off x="375893" y="67259"/>
        <a:ext cx="5466157" cy="1164794"/>
      </dsp:txXfrm>
    </dsp:sp>
    <dsp:sp modelId="{E76BCAF9-0EAB-4951-83F1-E72C96EF19EF}">
      <dsp:nvSpPr>
        <dsp:cNvPr id="0" name=""/>
        <dsp:cNvSpPr/>
      </dsp:nvSpPr>
      <dsp:spPr>
        <a:xfrm>
          <a:off x="0" y="2427266"/>
          <a:ext cx="6257605" cy="93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1A20BF-18B5-4B15-AB96-2373B99BC520}">
      <dsp:nvSpPr>
        <dsp:cNvPr id="0" name=""/>
        <dsp:cNvSpPr/>
      </dsp:nvSpPr>
      <dsp:spPr>
        <a:xfrm>
          <a:off x="255307" y="1869874"/>
          <a:ext cx="5811813" cy="1092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566" tIns="0" rIns="165566" bIns="0" numCol="1" spcCol="1270" anchor="ctr" anchorCtr="0">
          <a:noAutofit/>
        </a:bodyPr>
        <a:lstStyle/>
        <a:p>
          <a:pPr marL="0" lvl="0" indent="0" algn="l" defTabSz="1066800">
            <a:lnSpc>
              <a:spcPct val="90000"/>
            </a:lnSpc>
            <a:spcBef>
              <a:spcPct val="0"/>
            </a:spcBef>
            <a:spcAft>
              <a:spcPct val="35000"/>
            </a:spcAft>
            <a:buNone/>
          </a:pPr>
          <a:r>
            <a:rPr lang="it-IT" sz="2400" kern="1200" dirty="0" err="1">
              <a:latin typeface="+mj-lt"/>
            </a:rPr>
            <a:t>Mysconceptions</a:t>
          </a:r>
          <a:r>
            <a:rPr lang="it-IT" sz="2400" kern="1200" dirty="0">
              <a:latin typeface="+mj-lt"/>
            </a:rPr>
            <a:t> </a:t>
          </a:r>
          <a:r>
            <a:rPr lang="it-IT" sz="2400" kern="1200" dirty="0" err="1">
              <a:latin typeface="+mj-lt"/>
            </a:rPr>
            <a:t>about</a:t>
          </a:r>
          <a:r>
            <a:rPr lang="it-IT" sz="2400" kern="1200" dirty="0">
              <a:latin typeface="+mj-lt"/>
            </a:rPr>
            <a:t> </a:t>
          </a:r>
          <a:r>
            <a:rPr lang="it-IT" sz="2400" kern="1200" dirty="0" err="1">
              <a:latin typeface="+mj-lt"/>
            </a:rPr>
            <a:t>statistical</a:t>
          </a:r>
          <a:r>
            <a:rPr lang="it-IT" sz="2400" kern="1200" dirty="0">
              <a:latin typeface="+mj-lt"/>
            </a:rPr>
            <a:t> </a:t>
          </a:r>
          <a:r>
            <a:rPr lang="it-IT" sz="2400" kern="1200" dirty="0" err="1">
              <a:latin typeface="+mj-lt"/>
            </a:rPr>
            <a:t>analysis</a:t>
          </a:r>
          <a:endParaRPr lang="it-IT" sz="2400" kern="1200" dirty="0">
            <a:latin typeface="+mj-lt"/>
          </a:endParaRPr>
        </a:p>
      </dsp:txBody>
      <dsp:txXfrm>
        <a:off x="308626" y="1923193"/>
        <a:ext cx="5705175" cy="985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446E0-D50B-4220-BCBC-7E7E6904123D}">
      <dsp:nvSpPr>
        <dsp:cNvPr id="0" name=""/>
        <dsp:cNvSpPr/>
      </dsp:nvSpPr>
      <dsp:spPr>
        <a:xfrm>
          <a:off x="0" y="438136"/>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335E50-9D97-4406-A252-CEA84A33C893}">
      <dsp:nvSpPr>
        <dsp:cNvPr id="0" name=""/>
        <dsp:cNvSpPr/>
      </dsp:nvSpPr>
      <dsp:spPr>
        <a:xfrm>
          <a:off x="525780" y="42233"/>
          <a:ext cx="8647019" cy="632063"/>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j-lt"/>
            </a:rPr>
            <a:t>Generic drugs are less expensive because it isn’t necessary to repeat:</a:t>
          </a:r>
          <a:endParaRPr lang="it-IT" sz="2000" kern="1200" dirty="0">
            <a:latin typeface="+mj-lt"/>
          </a:endParaRPr>
        </a:p>
      </dsp:txBody>
      <dsp:txXfrm>
        <a:off x="556635" y="73088"/>
        <a:ext cx="8585309" cy="570353"/>
      </dsp:txXfrm>
    </dsp:sp>
    <dsp:sp modelId="{C44BEE80-800B-4E7F-8DF2-A057C0593068}">
      <dsp:nvSpPr>
        <dsp:cNvPr id="0" name=""/>
        <dsp:cNvSpPr/>
      </dsp:nvSpPr>
      <dsp:spPr>
        <a:xfrm>
          <a:off x="0" y="1163896"/>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19FAA8-0749-478F-A564-2856959B5344}">
      <dsp:nvSpPr>
        <dsp:cNvPr id="0" name=""/>
        <dsp:cNvSpPr/>
      </dsp:nvSpPr>
      <dsp:spPr>
        <a:xfrm>
          <a:off x="525780" y="927736"/>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it-IT" sz="2000" kern="1200">
              <a:latin typeface="+mj-lt"/>
            </a:rPr>
            <a:t>Discovery</a:t>
          </a:r>
        </a:p>
      </dsp:txBody>
      <dsp:txXfrm>
        <a:off x="548837" y="950793"/>
        <a:ext cx="7314806" cy="426206"/>
      </dsp:txXfrm>
    </dsp:sp>
    <dsp:sp modelId="{23689899-5070-450B-B397-BF3848252014}">
      <dsp:nvSpPr>
        <dsp:cNvPr id="0" name=""/>
        <dsp:cNvSpPr/>
      </dsp:nvSpPr>
      <dsp:spPr>
        <a:xfrm>
          <a:off x="0" y="1889656"/>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26C90D-F45D-4B12-AC07-5933E2AC802A}">
      <dsp:nvSpPr>
        <dsp:cNvPr id="0" name=""/>
        <dsp:cNvSpPr/>
      </dsp:nvSpPr>
      <dsp:spPr>
        <a:xfrm>
          <a:off x="525780" y="1653496"/>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it-IT" sz="2000" kern="1200">
              <a:latin typeface="+mj-lt"/>
            </a:rPr>
            <a:t>Pre-clinical studies</a:t>
          </a:r>
        </a:p>
      </dsp:txBody>
      <dsp:txXfrm>
        <a:off x="548837" y="1676553"/>
        <a:ext cx="7314806" cy="426206"/>
      </dsp:txXfrm>
    </dsp:sp>
    <dsp:sp modelId="{7B02AC8D-79BC-4F06-B14F-77461843826B}">
      <dsp:nvSpPr>
        <dsp:cNvPr id="0" name=""/>
        <dsp:cNvSpPr/>
      </dsp:nvSpPr>
      <dsp:spPr>
        <a:xfrm>
          <a:off x="0" y="2615416"/>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5DB401-7F8E-4079-907F-247369A9A17F}">
      <dsp:nvSpPr>
        <dsp:cNvPr id="0" name=""/>
        <dsp:cNvSpPr/>
      </dsp:nvSpPr>
      <dsp:spPr>
        <a:xfrm>
          <a:off x="525780" y="2379256"/>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j-lt"/>
            </a:rPr>
            <a:t>Clinical studies (repeating would be unethical)</a:t>
          </a:r>
          <a:endParaRPr lang="it-IT" sz="2000" kern="1200" dirty="0">
            <a:latin typeface="+mj-lt"/>
          </a:endParaRPr>
        </a:p>
      </dsp:txBody>
      <dsp:txXfrm>
        <a:off x="548837" y="2402313"/>
        <a:ext cx="7314806" cy="426206"/>
      </dsp:txXfrm>
    </dsp:sp>
    <dsp:sp modelId="{733E33E3-9830-4AE8-ACD7-C50F568A1535}">
      <dsp:nvSpPr>
        <dsp:cNvPr id="0" name=""/>
        <dsp:cNvSpPr/>
      </dsp:nvSpPr>
      <dsp:spPr>
        <a:xfrm>
          <a:off x="0" y="3341176"/>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980D96-504A-4E37-A307-6D00EEA90FA6}">
      <dsp:nvSpPr>
        <dsp:cNvPr id="0" name=""/>
        <dsp:cNvSpPr/>
      </dsp:nvSpPr>
      <dsp:spPr>
        <a:xfrm>
          <a:off x="525780" y="3105016"/>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j-lt"/>
            </a:rPr>
            <a:t>Generic firms generally don’t do advertising and promotion</a:t>
          </a:r>
          <a:endParaRPr lang="it-IT" sz="2000" kern="1200" dirty="0">
            <a:latin typeface="+mj-lt"/>
          </a:endParaRPr>
        </a:p>
      </dsp:txBody>
      <dsp:txXfrm>
        <a:off x="548837" y="3128073"/>
        <a:ext cx="7314806"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28E11-CB48-4BAB-B140-C2722AF43A2A}">
      <dsp:nvSpPr>
        <dsp:cNvPr id="0" name=""/>
        <dsp:cNvSpPr/>
      </dsp:nvSpPr>
      <dsp:spPr>
        <a:xfrm>
          <a:off x="0" y="458377"/>
          <a:ext cx="5572125"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BD20B7-C3F1-4D80-948D-71B12AC62950}">
      <dsp:nvSpPr>
        <dsp:cNvPr id="0" name=""/>
        <dsp:cNvSpPr/>
      </dsp:nvSpPr>
      <dsp:spPr>
        <a:xfrm>
          <a:off x="278606" y="59857"/>
          <a:ext cx="3900487"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429" tIns="0" rIns="147429" bIns="0" numCol="1" spcCol="1270" anchor="ctr" anchorCtr="0">
          <a:noAutofit/>
        </a:bodyPr>
        <a:lstStyle/>
        <a:p>
          <a:pPr marL="0" lvl="0" indent="0" algn="l" defTabSz="889000">
            <a:lnSpc>
              <a:spcPct val="90000"/>
            </a:lnSpc>
            <a:spcBef>
              <a:spcPct val="0"/>
            </a:spcBef>
            <a:spcAft>
              <a:spcPct val="35000"/>
            </a:spcAft>
            <a:buNone/>
          </a:pPr>
          <a:r>
            <a:rPr lang="it-IT" sz="2000" kern="1200" dirty="0">
              <a:latin typeface="+mj-lt"/>
            </a:rPr>
            <a:t>A drop of 50% of cost of treatment</a:t>
          </a:r>
        </a:p>
      </dsp:txBody>
      <dsp:txXfrm>
        <a:off x="317514" y="98765"/>
        <a:ext cx="3822671" cy="719224"/>
      </dsp:txXfrm>
    </dsp:sp>
    <dsp:sp modelId="{C3960A03-918C-45FD-B695-86E48542F1A8}">
      <dsp:nvSpPr>
        <dsp:cNvPr id="0" name=""/>
        <dsp:cNvSpPr/>
      </dsp:nvSpPr>
      <dsp:spPr>
        <a:xfrm>
          <a:off x="0" y="1638756"/>
          <a:ext cx="5572125"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C68280-AB9F-4894-AAA3-7725A4AA1E98}">
      <dsp:nvSpPr>
        <dsp:cNvPr id="0" name=""/>
        <dsp:cNvSpPr/>
      </dsp:nvSpPr>
      <dsp:spPr>
        <a:xfrm>
          <a:off x="278606" y="1284577"/>
          <a:ext cx="3900487"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429" tIns="0" rIns="147429" bIns="0" numCol="1" spcCol="1270" anchor="ctr" anchorCtr="0">
          <a:noAutofit/>
        </a:bodyPr>
        <a:lstStyle/>
        <a:p>
          <a:pPr marL="0" lvl="0" indent="0" algn="l" defTabSz="889000">
            <a:lnSpc>
              <a:spcPct val="90000"/>
            </a:lnSpc>
            <a:spcBef>
              <a:spcPct val="0"/>
            </a:spcBef>
            <a:spcAft>
              <a:spcPct val="35000"/>
            </a:spcAft>
            <a:buNone/>
          </a:pPr>
          <a:r>
            <a:rPr lang="it-IT" sz="2000" kern="1200" dirty="0">
              <a:latin typeface="+mj-lt"/>
            </a:rPr>
            <a:t>Greater </a:t>
          </a:r>
          <a:r>
            <a:rPr lang="it-IT" sz="2000" kern="1200" dirty="0" err="1">
              <a:latin typeface="+mj-lt"/>
            </a:rPr>
            <a:t>affordability</a:t>
          </a:r>
          <a:r>
            <a:rPr lang="it-IT" sz="2000" kern="1200" dirty="0">
              <a:latin typeface="+mj-lt"/>
            </a:rPr>
            <a:t> of the cost of treatments</a:t>
          </a:r>
        </a:p>
      </dsp:txBody>
      <dsp:txXfrm>
        <a:off x="317514" y="1323485"/>
        <a:ext cx="3822671" cy="719224"/>
      </dsp:txXfrm>
    </dsp:sp>
    <dsp:sp modelId="{D11C2117-A807-44E8-9133-55C843F86245}">
      <dsp:nvSpPr>
        <dsp:cNvPr id="0" name=""/>
        <dsp:cNvSpPr/>
      </dsp:nvSpPr>
      <dsp:spPr>
        <a:xfrm>
          <a:off x="0" y="2907817"/>
          <a:ext cx="5572125"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6C011E-2A71-441D-B36C-A3773A7B3341}">
      <dsp:nvSpPr>
        <dsp:cNvPr id="0" name=""/>
        <dsp:cNvSpPr/>
      </dsp:nvSpPr>
      <dsp:spPr>
        <a:xfrm>
          <a:off x="278606" y="2509297"/>
          <a:ext cx="3900487"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429" tIns="0" rIns="147429" bIns="0" numCol="1" spcCol="1270" anchor="ctr" anchorCtr="0">
          <a:noAutofit/>
        </a:bodyPr>
        <a:lstStyle/>
        <a:p>
          <a:pPr marL="0" lvl="0" indent="0" algn="l" defTabSz="889000">
            <a:lnSpc>
              <a:spcPct val="90000"/>
            </a:lnSpc>
            <a:spcBef>
              <a:spcPct val="0"/>
            </a:spcBef>
            <a:spcAft>
              <a:spcPct val="35000"/>
            </a:spcAft>
            <a:buNone/>
          </a:pPr>
          <a:r>
            <a:rPr lang="it-IT" sz="2000" kern="1200" dirty="0">
              <a:latin typeface="+mj-lt"/>
            </a:rPr>
            <a:t>More people in treatment</a:t>
          </a:r>
        </a:p>
      </dsp:txBody>
      <dsp:txXfrm>
        <a:off x="317514" y="2548205"/>
        <a:ext cx="3822671" cy="7192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35D8D-1E6E-4C24-B867-32D0118D3D3F}">
      <dsp:nvSpPr>
        <dsp:cNvPr id="0" name=""/>
        <dsp:cNvSpPr/>
      </dsp:nvSpPr>
      <dsp:spPr>
        <a:xfrm rot="16200000">
          <a:off x="-1298448" y="2080346"/>
          <a:ext cx="3136765" cy="434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3644" bIns="0" numCol="1" spcCol="1270" anchor="t" anchorCtr="0">
          <a:noAutofit/>
        </a:bodyPr>
        <a:lstStyle/>
        <a:p>
          <a:pPr marL="0" lvl="0" indent="0" algn="r" defTabSz="1022350">
            <a:lnSpc>
              <a:spcPct val="90000"/>
            </a:lnSpc>
            <a:spcBef>
              <a:spcPct val="0"/>
            </a:spcBef>
            <a:spcAft>
              <a:spcPct val="35000"/>
            </a:spcAft>
            <a:buNone/>
          </a:pPr>
          <a:r>
            <a:rPr lang="it-IT" sz="2300" kern="1200" dirty="0" err="1"/>
            <a:t>Governement</a:t>
          </a:r>
          <a:endParaRPr lang="it-IT" sz="2300" kern="1200" dirty="0"/>
        </a:p>
      </dsp:txBody>
      <dsp:txXfrm>
        <a:off x="-1298448" y="2080346"/>
        <a:ext cx="3136765" cy="434997"/>
      </dsp:txXfrm>
    </dsp:sp>
    <dsp:sp modelId="{B08FFCD8-EB8E-4A3E-A81D-7508ED74302F}">
      <dsp:nvSpPr>
        <dsp:cNvPr id="0" name=""/>
        <dsp:cNvSpPr/>
      </dsp:nvSpPr>
      <dsp:spPr>
        <a:xfrm>
          <a:off x="487433" y="729462"/>
          <a:ext cx="2166748" cy="313676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383644" rIns="156464" bIns="156464" numCol="1" spcCol="1270" anchor="t" anchorCtr="0">
          <a:noAutofit/>
        </a:bodyPr>
        <a:lstStyle/>
        <a:p>
          <a:pPr marL="171450" lvl="1" indent="-171450" algn="l" defTabSz="755650">
            <a:lnSpc>
              <a:spcPct val="90000"/>
            </a:lnSpc>
            <a:spcBef>
              <a:spcPct val="0"/>
            </a:spcBef>
            <a:spcAft>
              <a:spcPct val="15000"/>
            </a:spcAft>
            <a:buChar char="•"/>
          </a:pPr>
          <a:r>
            <a:rPr lang="it-IT" sz="1700" kern="1200" dirty="0" err="1"/>
            <a:t>Promote</a:t>
          </a:r>
          <a:r>
            <a:rPr lang="it-IT" sz="1700" kern="1200" dirty="0"/>
            <a:t> </a:t>
          </a:r>
          <a:r>
            <a:rPr lang="it-IT" sz="1700" kern="1200" dirty="0" err="1"/>
            <a:t>competition</a:t>
          </a:r>
          <a:endParaRPr lang="it-IT" sz="1700" kern="1200" dirty="0"/>
        </a:p>
        <a:p>
          <a:pPr marL="171450" lvl="1" indent="-171450" algn="l" defTabSz="755650">
            <a:lnSpc>
              <a:spcPct val="90000"/>
            </a:lnSpc>
            <a:spcBef>
              <a:spcPct val="0"/>
            </a:spcBef>
            <a:spcAft>
              <a:spcPct val="15000"/>
            </a:spcAft>
            <a:buChar char="•"/>
          </a:pPr>
          <a:r>
            <a:rPr lang="it-IT" sz="1700" kern="1200" dirty="0" err="1"/>
            <a:t>Allocates</a:t>
          </a:r>
          <a:r>
            <a:rPr lang="it-IT" sz="1700" kern="1200" dirty="0"/>
            <a:t> funds for:</a:t>
          </a:r>
        </a:p>
        <a:p>
          <a:pPr marL="171450" lvl="1" indent="-171450" algn="l" defTabSz="755650">
            <a:lnSpc>
              <a:spcPct val="90000"/>
            </a:lnSpc>
            <a:spcBef>
              <a:spcPct val="0"/>
            </a:spcBef>
            <a:spcAft>
              <a:spcPct val="15000"/>
            </a:spcAft>
            <a:buChar char="•"/>
          </a:pPr>
          <a:r>
            <a:rPr lang="it-IT" sz="1700" kern="1200" dirty="0"/>
            <a:t>Information </a:t>
          </a:r>
          <a:r>
            <a:rPr lang="it-IT" sz="1700" kern="1200" dirty="0" err="1"/>
            <a:t>campaign</a:t>
          </a:r>
          <a:r>
            <a:rPr lang="it-IT" sz="1700" kern="1200" dirty="0"/>
            <a:t> for the </a:t>
          </a:r>
          <a:r>
            <a:rPr lang="it-IT" sz="1700" kern="1200" dirty="0" err="1"/>
            <a:t>citizens</a:t>
          </a:r>
          <a:endParaRPr lang="it-IT" sz="1700" kern="1200" dirty="0"/>
        </a:p>
        <a:p>
          <a:pPr marL="171450" lvl="1" indent="-171450" algn="l" defTabSz="755650">
            <a:lnSpc>
              <a:spcPct val="90000"/>
            </a:lnSpc>
            <a:spcBef>
              <a:spcPct val="0"/>
            </a:spcBef>
            <a:spcAft>
              <a:spcPct val="15000"/>
            </a:spcAft>
            <a:buChar char="•"/>
          </a:pPr>
          <a:r>
            <a:rPr lang="it-IT" sz="1700" kern="1200" dirty="0"/>
            <a:t>Formative project for </a:t>
          </a:r>
          <a:r>
            <a:rPr lang="it-IT" sz="1700" kern="1200" dirty="0" err="1"/>
            <a:t>health</a:t>
          </a:r>
          <a:r>
            <a:rPr lang="it-IT" sz="1700" kern="1200" dirty="0"/>
            <a:t> care </a:t>
          </a:r>
          <a:r>
            <a:rPr lang="it-IT" sz="1700" kern="1200" dirty="0" err="1"/>
            <a:t>operators</a:t>
          </a:r>
          <a:endParaRPr lang="it-IT" sz="1700" kern="1200" dirty="0"/>
        </a:p>
      </dsp:txBody>
      <dsp:txXfrm>
        <a:off x="487433" y="729462"/>
        <a:ext cx="2166748" cy="3136765"/>
      </dsp:txXfrm>
    </dsp:sp>
    <dsp:sp modelId="{1E9811A4-B066-4787-B859-9A89B8AEA3E4}">
      <dsp:nvSpPr>
        <dsp:cNvPr id="0" name=""/>
        <dsp:cNvSpPr/>
      </dsp:nvSpPr>
      <dsp:spPr>
        <a:xfrm>
          <a:off x="52435" y="155266"/>
          <a:ext cx="869994" cy="869994"/>
        </a:xfrm>
        <a:prstGeom prst="rect">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BEF86E-ED0D-4378-9EC6-7D582E79207E}">
      <dsp:nvSpPr>
        <dsp:cNvPr id="0" name=""/>
        <dsp:cNvSpPr/>
      </dsp:nvSpPr>
      <dsp:spPr>
        <a:xfrm rot="16200000">
          <a:off x="1874367" y="2080346"/>
          <a:ext cx="3136765" cy="434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3644" bIns="0" numCol="1" spcCol="1270" anchor="t" anchorCtr="0">
          <a:noAutofit/>
        </a:bodyPr>
        <a:lstStyle/>
        <a:p>
          <a:pPr marL="0" lvl="0" indent="0" algn="r" defTabSz="1022350">
            <a:lnSpc>
              <a:spcPct val="90000"/>
            </a:lnSpc>
            <a:spcBef>
              <a:spcPct val="0"/>
            </a:spcBef>
            <a:spcAft>
              <a:spcPct val="35000"/>
            </a:spcAft>
            <a:buNone/>
          </a:pPr>
          <a:r>
            <a:rPr lang="it-IT" sz="2300" kern="1200" dirty="0" err="1"/>
            <a:t>Associations</a:t>
          </a:r>
          <a:endParaRPr lang="it-IT" sz="2300" kern="1200" dirty="0"/>
        </a:p>
      </dsp:txBody>
      <dsp:txXfrm>
        <a:off x="1874367" y="2080346"/>
        <a:ext cx="3136765" cy="434997"/>
      </dsp:txXfrm>
    </dsp:sp>
    <dsp:sp modelId="{EC18C791-0B68-4C60-852C-3115AB55F23E}">
      <dsp:nvSpPr>
        <dsp:cNvPr id="0" name=""/>
        <dsp:cNvSpPr/>
      </dsp:nvSpPr>
      <dsp:spPr>
        <a:xfrm>
          <a:off x="3660248" y="729462"/>
          <a:ext cx="2166748" cy="3136765"/>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383644" rIns="156464" bIns="156464" numCol="1" spcCol="1270" anchor="t" anchorCtr="0">
          <a:noAutofit/>
        </a:bodyPr>
        <a:lstStyle/>
        <a:p>
          <a:pPr marL="171450" lvl="1" indent="-171450" algn="l" defTabSz="755650">
            <a:lnSpc>
              <a:spcPct val="90000"/>
            </a:lnSpc>
            <a:spcBef>
              <a:spcPct val="0"/>
            </a:spcBef>
            <a:spcAft>
              <a:spcPct val="15000"/>
            </a:spcAft>
            <a:buChar char="•"/>
          </a:pPr>
          <a:r>
            <a:rPr lang="it-IT" sz="1700" kern="1200" dirty="0" err="1"/>
            <a:t>Inform</a:t>
          </a:r>
          <a:r>
            <a:rPr lang="it-IT" sz="1700" kern="1200" dirty="0"/>
            <a:t> the </a:t>
          </a:r>
          <a:r>
            <a:rPr lang="it-IT" sz="1700" kern="1200" dirty="0" err="1"/>
            <a:t>citizen</a:t>
          </a:r>
          <a:r>
            <a:rPr lang="it-IT" sz="1700" kern="1200" dirty="0"/>
            <a:t> </a:t>
          </a:r>
          <a:r>
            <a:rPr lang="it-IT" sz="1700" kern="1200" dirty="0" err="1"/>
            <a:t>about</a:t>
          </a:r>
          <a:r>
            <a:rPr lang="it-IT" sz="1700" kern="1200" dirty="0"/>
            <a:t> </a:t>
          </a:r>
          <a:r>
            <a:rPr lang="it-IT" sz="1700" kern="1200" dirty="0" err="1"/>
            <a:t>safety</a:t>
          </a:r>
          <a:r>
            <a:rPr lang="it-IT" sz="1700" kern="1200" dirty="0"/>
            <a:t> and </a:t>
          </a:r>
          <a:r>
            <a:rPr lang="it-IT" sz="1700" kern="1200" dirty="0" err="1"/>
            <a:t>efficacy</a:t>
          </a:r>
          <a:r>
            <a:rPr lang="it-IT" sz="1700" kern="1200" dirty="0"/>
            <a:t> of </a:t>
          </a:r>
          <a:r>
            <a:rPr lang="it-IT" sz="1700" kern="1200" dirty="0" err="1"/>
            <a:t>generics</a:t>
          </a:r>
          <a:endParaRPr lang="it-IT" sz="1700" kern="1200" dirty="0"/>
        </a:p>
        <a:p>
          <a:pPr marL="171450" lvl="1" indent="-171450" algn="l" defTabSz="755650">
            <a:lnSpc>
              <a:spcPct val="90000"/>
            </a:lnSpc>
            <a:spcBef>
              <a:spcPct val="0"/>
            </a:spcBef>
            <a:spcAft>
              <a:spcPct val="15000"/>
            </a:spcAft>
            <a:buChar char="•"/>
          </a:pPr>
          <a:r>
            <a:rPr lang="it-IT" sz="1700" kern="1200" dirty="0" err="1"/>
            <a:t>Answer</a:t>
          </a:r>
          <a:r>
            <a:rPr lang="it-IT" sz="1700" kern="1200" dirty="0"/>
            <a:t> to the </a:t>
          </a:r>
          <a:r>
            <a:rPr lang="it-IT" sz="1700" kern="1200" dirty="0" err="1"/>
            <a:t>FAQs</a:t>
          </a:r>
          <a:endParaRPr lang="it-IT" sz="1700" kern="1200" dirty="0"/>
        </a:p>
      </dsp:txBody>
      <dsp:txXfrm>
        <a:off x="3660248" y="729462"/>
        <a:ext cx="2166748" cy="3136765"/>
      </dsp:txXfrm>
    </dsp:sp>
    <dsp:sp modelId="{0EC8726B-ACB6-4E8A-BDD9-24758A33BE55}">
      <dsp:nvSpPr>
        <dsp:cNvPr id="0" name=""/>
        <dsp:cNvSpPr/>
      </dsp:nvSpPr>
      <dsp:spPr>
        <a:xfrm>
          <a:off x="3225251" y="155266"/>
          <a:ext cx="869994" cy="869994"/>
        </a:xfrm>
        <a:prstGeom prst="rect">
          <a:avLst/>
        </a:prstGeom>
        <a:solidFill>
          <a:schemeClr val="accent2">
            <a:tint val="50000"/>
            <a:hueOff val="-440331"/>
            <a:satOff val="-38085"/>
            <a:lumOff val="-3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7C9DE7-E093-442F-9AFE-66830E4CB4E6}">
      <dsp:nvSpPr>
        <dsp:cNvPr id="0" name=""/>
        <dsp:cNvSpPr/>
      </dsp:nvSpPr>
      <dsp:spPr>
        <a:xfrm rot="16200000">
          <a:off x="5047182" y="2080346"/>
          <a:ext cx="3136765" cy="434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3644" bIns="0" numCol="1" spcCol="1270" anchor="t" anchorCtr="0">
          <a:noAutofit/>
        </a:bodyPr>
        <a:lstStyle/>
        <a:p>
          <a:pPr marL="0" lvl="0" indent="0" algn="r" defTabSz="1022350">
            <a:lnSpc>
              <a:spcPct val="90000"/>
            </a:lnSpc>
            <a:spcBef>
              <a:spcPct val="0"/>
            </a:spcBef>
            <a:spcAft>
              <a:spcPct val="35000"/>
            </a:spcAft>
            <a:buNone/>
          </a:pPr>
          <a:r>
            <a:rPr lang="it-IT" sz="2300" kern="1200" dirty="0" err="1"/>
            <a:t>Health</a:t>
          </a:r>
          <a:r>
            <a:rPr lang="it-IT" sz="2300" kern="1200" dirty="0"/>
            <a:t> care </a:t>
          </a:r>
          <a:r>
            <a:rPr lang="it-IT" sz="2300" kern="1200" dirty="0" err="1"/>
            <a:t>operators</a:t>
          </a:r>
          <a:endParaRPr lang="it-IT" sz="2300" kern="1200" dirty="0"/>
        </a:p>
      </dsp:txBody>
      <dsp:txXfrm>
        <a:off x="5047182" y="2080346"/>
        <a:ext cx="3136765" cy="434997"/>
      </dsp:txXfrm>
    </dsp:sp>
    <dsp:sp modelId="{F40F6940-8AD9-463D-B54F-8D8B04F95ABC}">
      <dsp:nvSpPr>
        <dsp:cNvPr id="0" name=""/>
        <dsp:cNvSpPr/>
      </dsp:nvSpPr>
      <dsp:spPr>
        <a:xfrm>
          <a:off x="6833063" y="729462"/>
          <a:ext cx="2166748" cy="313676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383644" rIns="156464" bIns="156464" numCol="1" spcCol="1270" anchor="t" anchorCtr="0">
          <a:noAutofit/>
        </a:bodyPr>
        <a:lstStyle/>
        <a:p>
          <a:pPr marL="171450" lvl="1" indent="-171450" algn="l" defTabSz="755650">
            <a:lnSpc>
              <a:spcPct val="90000"/>
            </a:lnSpc>
            <a:spcBef>
              <a:spcPct val="0"/>
            </a:spcBef>
            <a:spcAft>
              <a:spcPct val="15000"/>
            </a:spcAft>
            <a:buChar char="•"/>
          </a:pPr>
          <a:r>
            <a:rPr lang="it-IT" sz="1700" kern="1200" dirty="0" err="1"/>
            <a:t>Learn</a:t>
          </a:r>
          <a:endParaRPr lang="it-IT" sz="1700" kern="1200" dirty="0"/>
        </a:p>
        <a:p>
          <a:pPr marL="171450" lvl="1" indent="-171450" algn="l" defTabSz="755650">
            <a:lnSpc>
              <a:spcPct val="90000"/>
            </a:lnSpc>
            <a:spcBef>
              <a:spcPct val="0"/>
            </a:spcBef>
            <a:spcAft>
              <a:spcPct val="15000"/>
            </a:spcAft>
            <a:buChar char="•"/>
          </a:pPr>
          <a:r>
            <a:rPr lang="it-IT" sz="1700" kern="1200" dirty="0" err="1"/>
            <a:t>Inform</a:t>
          </a:r>
          <a:r>
            <a:rPr lang="it-IT" sz="1700" kern="1200" dirty="0"/>
            <a:t> the </a:t>
          </a:r>
          <a:r>
            <a:rPr lang="it-IT" sz="1700" kern="1200" dirty="0" err="1"/>
            <a:t>patients</a:t>
          </a:r>
          <a:r>
            <a:rPr lang="it-IT" sz="1700" kern="1200" dirty="0"/>
            <a:t> with </a:t>
          </a:r>
          <a:r>
            <a:rPr lang="it-IT" sz="1700" kern="1200" dirty="0" err="1"/>
            <a:t>autorithitiveness</a:t>
          </a:r>
          <a:endParaRPr lang="it-IT" sz="1700" kern="1200" dirty="0"/>
        </a:p>
        <a:p>
          <a:pPr marL="171450" lvl="1" indent="-171450" algn="l" defTabSz="755650">
            <a:lnSpc>
              <a:spcPct val="90000"/>
            </a:lnSpc>
            <a:spcBef>
              <a:spcPct val="0"/>
            </a:spcBef>
            <a:spcAft>
              <a:spcPct val="15000"/>
            </a:spcAft>
            <a:buChar char="•"/>
          </a:pPr>
          <a:r>
            <a:rPr lang="it-IT" sz="1700" kern="1200" dirty="0" err="1"/>
            <a:t>Prescribe</a:t>
          </a:r>
          <a:r>
            <a:rPr lang="it-IT" sz="1700" kern="1200" dirty="0"/>
            <a:t> </a:t>
          </a:r>
          <a:r>
            <a:rPr lang="it-IT" sz="1700" kern="1200" dirty="0" err="1"/>
            <a:t>generic</a:t>
          </a:r>
          <a:r>
            <a:rPr lang="it-IT" sz="1700" kern="1200" dirty="0"/>
            <a:t> </a:t>
          </a:r>
          <a:r>
            <a:rPr lang="it-IT" sz="1700" kern="1200" dirty="0" err="1"/>
            <a:t>when</a:t>
          </a:r>
          <a:r>
            <a:rPr lang="it-IT" sz="1700" kern="1200" dirty="0"/>
            <a:t> </a:t>
          </a:r>
          <a:r>
            <a:rPr lang="it-IT" sz="1700" kern="1200" dirty="0" err="1"/>
            <a:t>is</a:t>
          </a:r>
          <a:r>
            <a:rPr lang="it-IT" sz="1700" kern="1200" dirty="0"/>
            <a:t> </a:t>
          </a:r>
          <a:r>
            <a:rPr lang="it-IT" sz="1700" kern="1200" dirty="0" err="1"/>
            <a:t>possible</a:t>
          </a:r>
          <a:endParaRPr lang="it-IT" sz="1700" kern="1200" dirty="0"/>
        </a:p>
      </dsp:txBody>
      <dsp:txXfrm>
        <a:off x="6833063" y="729462"/>
        <a:ext cx="2166748" cy="3136765"/>
      </dsp:txXfrm>
    </dsp:sp>
    <dsp:sp modelId="{85ED0406-529E-49BD-BE1D-C06EC542ED9F}">
      <dsp:nvSpPr>
        <dsp:cNvPr id="0" name=""/>
        <dsp:cNvSpPr/>
      </dsp:nvSpPr>
      <dsp:spPr>
        <a:xfrm>
          <a:off x="6398066" y="155266"/>
          <a:ext cx="869994" cy="869994"/>
        </a:xfrm>
        <a:prstGeom prst="rect">
          <a:avLst/>
        </a:prstGeom>
        <a:solidFill>
          <a:schemeClr val="accent2">
            <a:tint val="50000"/>
            <a:hueOff val="-880662"/>
            <a:satOff val="-76170"/>
            <a:lumOff val="-7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CFAC4-9F16-475B-BF00-2C6B5200FEF7}" type="datetimeFigureOut">
              <a:rPr lang="it-IT" smtClean="0"/>
              <a:t>15/12/2020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C73EAA-2033-4A9E-972C-C120DBB72258}" type="slidenum">
              <a:rPr lang="it-IT" smtClean="0"/>
              <a:t>‹N›</a:t>
            </a:fld>
            <a:endParaRPr lang="it-IT"/>
          </a:p>
        </p:txBody>
      </p:sp>
    </p:spTree>
    <p:extLst>
      <p:ext uri="{BB962C8B-B14F-4D97-AF65-F5344CB8AC3E}">
        <p14:creationId xmlns:p14="http://schemas.microsoft.com/office/powerpoint/2010/main" val="296148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This</a:t>
            </a:r>
            <a:r>
              <a:rPr lang="it-IT" dirty="0"/>
              <a:t> </a:t>
            </a:r>
            <a:r>
              <a:rPr lang="it-IT" dirty="0" err="1"/>
              <a:t>is</a:t>
            </a:r>
            <a:r>
              <a:rPr lang="it-IT" dirty="0"/>
              <a:t> a </a:t>
            </a:r>
            <a:r>
              <a:rPr lang="it-IT" dirty="0" err="1"/>
              <a:t>very</a:t>
            </a:r>
            <a:r>
              <a:rPr lang="it-IT" dirty="0"/>
              <a:t> </a:t>
            </a:r>
            <a:r>
              <a:rPr lang="it-IT" dirty="0" err="1"/>
              <a:t>popular</a:t>
            </a:r>
            <a:r>
              <a:rPr lang="it-IT" dirty="0"/>
              <a:t> </a:t>
            </a:r>
            <a:r>
              <a:rPr lang="it-IT" dirty="0" err="1"/>
              <a:t>topic</a:t>
            </a:r>
            <a:r>
              <a:rPr lang="it-IT" dirty="0"/>
              <a:t>, </a:t>
            </a:r>
            <a:r>
              <a:rPr lang="it-IT" dirty="0" err="1"/>
              <a:t>althought</a:t>
            </a:r>
            <a:r>
              <a:rPr lang="it-IT" dirty="0"/>
              <a:t> the use of </a:t>
            </a:r>
            <a:r>
              <a:rPr lang="it-IT" dirty="0" err="1"/>
              <a:t>this</a:t>
            </a:r>
            <a:r>
              <a:rPr lang="it-IT" dirty="0"/>
              <a:t> products for a long time </a:t>
            </a:r>
            <a:r>
              <a:rPr lang="it-IT" dirty="0" err="1"/>
              <a:t>is</a:t>
            </a:r>
            <a:r>
              <a:rPr lang="it-IT" dirty="0"/>
              <a:t> spread </a:t>
            </a:r>
            <a:r>
              <a:rPr lang="it-IT" dirty="0" err="1"/>
              <a:t>all</a:t>
            </a:r>
            <a:r>
              <a:rPr lang="it-IT" dirty="0"/>
              <a:t> over the world, </a:t>
            </a:r>
            <a:r>
              <a:rPr lang="it-IT" dirty="0" err="1"/>
              <a:t>there</a:t>
            </a:r>
            <a:r>
              <a:rPr lang="it-IT" dirty="0"/>
              <a:t> are </a:t>
            </a:r>
            <a:r>
              <a:rPr lang="it-IT" dirty="0" err="1"/>
              <a:t>many</a:t>
            </a:r>
            <a:r>
              <a:rPr lang="it-IT" dirty="0"/>
              <a:t> </a:t>
            </a:r>
            <a:r>
              <a:rPr lang="it-IT" dirty="0" err="1"/>
              <a:t>questions</a:t>
            </a:r>
            <a:r>
              <a:rPr lang="it-IT" dirty="0"/>
              <a:t> and </a:t>
            </a:r>
            <a:r>
              <a:rPr lang="it-IT" dirty="0" err="1"/>
              <a:t>doubt</a:t>
            </a:r>
            <a:r>
              <a:rPr lang="it-IT" dirty="0"/>
              <a:t> </a:t>
            </a:r>
            <a:r>
              <a:rPr lang="it-IT" dirty="0" err="1"/>
              <a:t>about</a:t>
            </a:r>
            <a:r>
              <a:rPr lang="it-IT" dirty="0"/>
              <a:t> </a:t>
            </a:r>
            <a:r>
              <a:rPr lang="it-IT" dirty="0" err="1"/>
              <a:t>it</a:t>
            </a:r>
            <a:r>
              <a:rPr lang="it-IT" dirty="0"/>
              <a:t>, lo </a:t>
            </a:r>
            <a:r>
              <a:rPr lang="it-IT" dirty="0" err="1"/>
              <a:t>let’s</a:t>
            </a:r>
            <a:r>
              <a:rPr lang="it-IT" dirty="0"/>
              <a:t> </a:t>
            </a:r>
            <a:r>
              <a:rPr lang="it-IT" dirty="0" err="1"/>
              <a:t>answer</a:t>
            </a:r>
            <a:r>
              <a:rPr lang="it-IT" dirty="0"/>
              <a:t> to some </a:t>
            </a:r>
            <a:r>
              <a:rPr lang="it-IT" dirty="0" err="1"/>
              <a:t>recurrent</a:t>
            </a:r>
            <a:r>
              <a:rPr lang="it-IT" dirty="0"/>
              <a:t> </a:t>
            </a:r>
            <a:r>
              <a:rPr lang="it-IT" dirty="0" err="1"/>
              <a:t>questions</a:t>
            </a:r>
            <a:endParaRPr lang="it-IT" dirty="0"/>
          </a:p>
        </p:txBody>
      </p:sp>
      <p:sp>
        <p:nvSpPr>
          <p:cNvPr id="4" name="Segnaposto numero diapositiva 3"/>
          <p:cNvSpPr>
            <a:spLocks noGrp="1"/>
          </p:cNvSpPr>
          <p:nvPr>
            <p:ph type="sldNum" sz="quarter" idx="5"/>
          </p:nvPr>
        </p:nvSpPr>
        <p:spPr/>
        <p:txBody>
          <a:bodyPr/>
          <a:lstStyle/>
          <a:p>
            <a:fld id="{8AC73EAA-2033-4A9E-972C-C120DBB72258}" type="slidenum">
              <a:rPr lang="it-IT" smtClean="0"/>
              <a:t>3</a:t>
            </a:fld>
            <a:endParaRPr lang="it-IT"/>
          </a:p>
        </p:txBody>
      </p:sp>
    </p:spTree>
    <p:extLst>
      <p:ext uri="{BB962C8B-B14F-4D97-AF65-F5344CB8AC3E}">
        <p14:creationId xmlns:p14="http://schemas.microsoft.com/office/powerpoint/2010/main" val="4248220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If</a:t>
            </a:r>
            <a:r>
              <a:rPr lang="it-IT" dirty="0"/>
              <a:t> the </a:t>
            </a:r>
            <a:r>
              <a:rPr lang="it-IT" dirty="0" err="1"/>
              <a:t>prescritpor</a:t>
            </a:r>
            <a:r>
              <a:rPr lang="it-IT" dirty="0"/>
              <a:t> </a:t>
            </a:r>
            <a:r>
              <a:rPr lang="it-IT" dirty="0" err="1"/>
              <a:t>is</a:t>
            </a:r>
            <a:r>
              <a:rPr lang="it-IT" dirty="0"/>
              <a:t> </a:t>
            </a:r>
            <a:r>
              <a:rPr lang="it-IT" dirty="0" err="1"/>
              <a:t>not</a:t>
            </a:r>
            <a:r>
              <a:rPr lang="it-IT" dirty="0"/>
              <a:t> </a:t>
            </a:r>
            <a:r>
              <a:rPr lang="it-IT" dirty="0" err="1"/>
              <a:t>conscious</a:t>
            </a:r>
            <a:r>
              <a:rPr lang="it-IT" dirty="0"/>
              <a:t> </a:t>
            </a:r>
            <a:r>
              <a:rPr lang="it-IT" dirty="0" err="1"/>
              <a:t>about</a:t>
            </a:r>
            <a:r>
              <a:rPr lang="it-IT" dirty="0"/>
              <a:t> </a:t>
            </a:r>
            <a:r>
              <a:rPr lang="it-IT" dirty="0" err="1"/>
              <a:t>safety</a:t>
            </a:r>
            <a:r>
              <a:rPr lang="it-IT" dirty="0"/>
              <a:t> and </a:t>
            </a:r>
            <a:r>
              <a:rPr lang="it-IT" dirty="0" err="1"/>
              <a:t>efficacy</a:t>
            </a:r>
            <a:r>
              <a:rPr lang="it-IT" dirty="0"/>
              <a:t> of the product he </a:t>
            </a:r>
            <a:r>
              <a:rPr lang="it-IT" dirty="0" err="1"/>
              <a:t>could</a:t>
            </a:r>
            <a:r>
              <a:rPr lang="it-IT" dirty="0"/>
              <a:t> </a:t>
            </a:r>
            <a:r>
              <a:rPr lang="it-IT" dirty="0" err="1"/>
              <a:t>has</a:t>
            </a:r>
            <a:r>
              <a:rPr lang="it-IT" dirty="0"/>
              <a:t> </a:t>
            </a:r>
            <a:r>
              <a:rPr lang="it-IT" dirty="0" err="1"/>
              <a:t>doubt</a:t>
            </a:r>
            <a:r>
              <a:rPr lang="it-IT" dirty="0"/>
              <a:t> </a:t>
            </a:r>
            <a:r>
              <a:rPr lang="it-IT" dirty="0" err="1"/>
              <a:t>about</a:t>
            </a:r>
            <a:r>
              <a:rPr lang="it-IT" dirty="0"/>
              <a:t> the </a:t>
            </a:r>
            <a:r>
              <a:rPr lang="it-IT" dirty="0" err="1"/>
              <a:t>prescritpion</a:t>
            </a:r>
            <a:r>
              <a:rPr lang="it-IT" dirty="0"/>
              <a:t>, and </a:t>
            </a:r>
            <a:r>
              <a:rPr lang="it-IT" dirty="0" err="1"/>
              <a:t>this</a:t>
            </a:r>
            <a:r>
              <a:rPr lang="it-IT" dirty="0"/>
              <a:t> </a:t>
            </a:r>
            <a:r>
              <a:rPr lang="it-IT" dirty="0" err="1"/>
              <a:t>is</a:t>
            </a:r>
            <a:r>
              <a:rPr lang="it-IT" dirty="0"/>
              <a:t> </a:t>
            </a:r>
            <a:r>
              <a:rPr lang="it-IT" dirty="0" err="1"/>
              <a:t>closely</a:t>
            </a:r>
            <a:r>
              <a:rPr lang="it-IT" dirty="0"/>
              <a:t> </a:t>
            </a:r>
            <a:r>
              <a:rPr lang="it-IT" dirty="0" err="1"/>
              <a:t>linked</a:t>
            </a:r>
            <a:r>
              <a:rPr lang="it-IT" dirty="0"/>
              <a:t> to the </a:t>
            </a:r>
            <a:r>
              <a:rPr lang="it-IT" dirty="0" err="1"/>
              <a:t>lack</a:t>
            </a:r>
            <a:r>
              <a:rPr lang="it-IT" dirty="0"/>
              <a:t> of </a:t>
            </a:r>
            <a:r>
              <a:rPr lang="it-IT" dirty="0" err="1"/>
              <a:t>experience</a:t>
            </a:r>
            <a:r>
              <a:rPr lang="it-IT" dirty="0"/>
              <a:t> with new product</a:t>
            </a:r>
          </a:p>
        </p:txBody>
      </p:sp>
      <p:sp>
        <p:nvSpPr>
          <p:cNvPr id="4" name="Segnaposto numero diapositiva 3"/>
          <p:cNvSpPr>
            <a:spLocks noGrp="1"/>
          </p:cNvSpPr>
          <p:nvPr>
            <p:ph type="sldNum" sz="quarter" idx="5"/>
          </p:nvPr>
        </p:nvSpPr>
        <p:spPr/>
        <p:txBody>
          <a:bodyPr/>
          <a:lstStyle/>
          <a:p>
            <a:fld id="{8AC73EAA-2033-4A9E-972C-C120DBB72258}" type="slidenum">
              <a:rPr lang="it-IT" smtClean="0"/>
              <a:t>15</a:t>
            </a:fld>
            <a:endParaRPr lang="it-IT"/>
          </a:p>
        </p:txBody>
      </p:sp>
    </p:spTree>
    <p:extLst>
      <p:ext uri="{BB962C8B-B14F-4D97-AF65-F5344CB8AC3E}">
        <p14:creationId xmlns:p14="http://schemas.microsoft.com/office/powerpoint/2010/main" val="1100624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Due to the </a:t>
            </a:r>
            <a:r>
              <a:rPr lang="it-IT" dirty="0" err="1"/>
              <a:t>proximity</a:t>
            </a:r>
            <a:r>
              <a:rPr lang="it-IT" dirty="0"/>
              <a:t> of the </a:t>
            </a:r>
            <a:r>
              <a:rPr lang="it-IT" dirty="0" err="1"/>
              <a:t>associations</a:t>
            </a:r>
            <a:r>
              <a:rPr lang="it-IT" dirty="0"/>
              <a:t> to the </a:t>
            </a:r>
            <a:r>
              <a:rPr lang="it-IT" dirty="0" err="1"/>
              <a:t>citizens</a:t>
            </a:r>
            <a:r>
              <a:rPr lang="it-IT" dirty="0"/>
              <a:t>, </a:t>
            </a:r>
            <a:r>
              <a:rPr lang="it-IT" dirty="0" err="1"/>
              <a:t>as</a:t>
            </a:r>
            <a:r>
              <a:rPr lang="it-IT" dirty="0"/>
              <a:t> </a:t>
            </a:r>
            <a:r>
              <a:rPr lang="it-IT" dirty="0" err="1"/>
              <a:t>yours</a:t>
            </a:r>
            <a:r>
              <a:rPr lang="it-IT" dirty="0"/>
              <a:t>, </a:t>
            </a:r>
            <a:r>
              <a:rPr lang="it-IT" dirty="0" err="1"/>
              <a:t>you</a:t>
            </a:r>
            <a:r>
              <a:rPr lang="it-IT" dirty="0"/>
              <a:t> can </a:t>
            </a:r>
            <a:r>
              <a:rPr lang="it-IT" dirty="0" err="1"/>
              <a:t>have</a:t>
            </a:r>
            <a:r>
              <a:rPr lang="it-IT" dirty="0"/>
              <a:t> a big part in </a:t>
            </a:r>
            <a:r>
              <a:rPr lang="it-IT" dirty="0" err="1"/>
              <a:t>this</a:t>
            </a:r>
            <a:r>
              <a:rPr lang="it-IT" dirty="0"/>
              <a:t> cultural </a:t>
            </a:r>
            <a:r>
              <a:rPr lang="it-IT" dirty="0" err="1"/>
              <a:t>changing</a:t>
            </a:r>
            <a:endParaRPr lang="it-IT" dirty="0"/>
          </a:p>
        </p:txBody>
      </p:sp>
      <p:sp>
        <p:nvSpPr>
          <p:cNvPr id="4" name="Segnaposto numero diapositiva 3"/>
          <p:cNvSpPr>
            <a:spLocks noGrp="1"/>
          </p:cNvSpPr>
          <p:nvPr>
            <p:ph type="sldNum" sz="quarter" idx="5"/>
          </p:nvPr>
        </p:nvSpPr>
        <p:spPr/>
        <p:txBody>
          <a:bodyPr/>
          <a:lstStyle/>
          <a:p>
            <a:fld id="{8AC73EAA-2033-4A9E-972C-C120DBB72258}" type="slidenum">
              <a:rPr lang="it-IT" smtClean="0"/>
              <a:t>16</a:t>
            </a:fld>
            <a:endParaRPr lang="it-IT"/>
          </a:p>
        </p:txBody>
      </p:sp>
    </p:spTree>
    <p:extLst>
      <p:ext uri="{BB962C8B-B14F-4D97-AF65-F5344CB8AC3E}">
        <p14:creationId xmlns:p14="http://schemas.microsoft.com/office/powerpoint/2010/main" val="2742158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This</a:t>
            </a:r>
            <a:r>
              <a:rPr lang="it-IT" dirty="0"/>
              <a:t> </a:t>
            </a:r>
            <a:r>
              <a:rPr lang="it-IT" dirty="0" err="1"/>
              <a:t>is</a:t>
            </a:r>
            <a:r>
              <a:rPr lang="it-IT" dirty="0"/>
              <a:t> the </a:t>
            </a:r>
            <a:r>
              <a:rPr lang="it-IT" dirty="0" err="1"/>
              <a:t>main</a:t>
            </a:r>
            <a:r>
              <a:rPr lang="it-IT" dirty="0"/>
              <a:t> </a:t>
            </a:r>
            <a:r>
              <a:rPr lang="it-IT" dirty="0" err="1"/>
              <a:t>issue</a:t>
            </a:r>
            <a:r>
              <a:rPr lang="it-IT" dirty="0"/>
              <a:t>, </a:t>
            </a:r>
            <a:r>
              <a:rPr lang="it-IT" dirty="0" err="1"/>
              <a:t>is</a:t>
            </a:r>
            <a:r>
              <a:rPr lang="it-IT" dirty="0"/>
              <a:t> </a:t>
            </a:r>
            <a:r>
              <a:rPr lang="it-IT" dirty="0" err="1"/>
              <a:t>there</a:t>
            </a:r>
            <a:r>
              <a:rPr lang="it-IT" dirty="0"/>
              <a:t> a </a:t>
            </a:r>
            <a:r>
              <a:rPr lang="it-IT" dirty="0" err="1"/>
              <a:t>difference</a:t>
            </a:r>
            <a:r>
              <a:rPr lang="it-IT" dirty="0"/>
              <a:t> </a:t>
            </a:r>
            <a:r>
              <a:rPr lang="it-IT" dirty="0" err="1"/>
              <a:t>beetwen</a:t>
            </a:r>
            <a:r>
              <a:rPr lang="it-IT" dirty="0"/>
              <a:t> </a:t>
            </a:r>
            <a:r>
              <a:rPr lang="it-IT" dirty="0" err="1"/>
              <a:t>bran</a:t>
            </a:r>
            <a:r>
              <a:rPr lang="it-IT" dirty="0"/>
              <a:t> and </a:t>
            </a:r>
            <a:r>
              <a:rPr lang="it-IT" dirty="0" err="1"/>
              <a:t>generic</a:t>
            </a:r>
            <a:r>
              <a:rPr lang="it-IT" dirty="0"/>
              <a:t>? </a:t>
            </a:r>
            <a:r>
              <a:rPr lang="it-IT" dirty="0" err="1"/>
              <a:t>When</a:t>
            </a:r>
            <a:r>
              <a:rPr lang="it-IT" dirty="0"/>
              <a:t> a </a:t>
            </a:r>
            <a:r>
              <a:rPr lang="it-IT" dirty="0" err="1"/>
              <a:t>generic</a:t>
            </a:r>
            <a:r>
              <a:rPr lang="it-IT" dirty="0"/>
              <a:t> </a:t>
            </a:r>
            <a:r>
              <a:rPr lang="it-IT" dirty="0" err="1"/>
              <a:t>medication</a:t>
            </a:r>
            <a:r>
              <a:rPr lang="it-IT" dirty="0"/>
              <a:t> </a:t>
            </a:r>
            <a:r>
              <a:rPr lang="it-IT" dirty="0" err="1"/>
              <a:t>is</a:t>
            </a:r>
            <a:r>
              <a:rPr lang="it-IT" dirty="0"/>
              <a:t> </a:t>
            </a:r>
            <a:r>
              <a:rPr lang="it-IT" dirty="0" err="1"/>
              <a:t>produced</a:t>
            </a:r>
            <a:r>
              <a:rPr lang="it-IT" dirty="0"/>
              <a:t> </a:t>
            </a:r>
            <a:r>
              <a:rPr lang="it-IT" dirty="0" err="1"/>
              <a:t>it</a:t>
            </a:r>
            <a:r>
              <a:rPr lang="it-IT" dirty="0"/>
              <a:t> must </a:t>
            </a:r>
            <a:r>
              <a:rPr lang="it-IT" dirty="0" err="1"/>
              <a:t>have</a:t>
            </a:r>
            <a:r>
              <a:rPr lang="it-IT" dirty="0"/>
              <a:t> the </a:t>
            </a:r>
            <a:r>
              <a:rPr lang="it-IT" dirty="0" err="1"/>
              <a:t>same</a:t>
            </a:r>
            <a:r>
              <a:rPr lang="it-IT" dirty="0"/>
              <a:t> </a:t>
            </a:r>
            <a:r>
              <a:rPr lang="it-IT" dirty="0" err="1"/>
              <a:t>charateristic</a:t>
            </a:r>
            <a:r>
              <a:rPr lang="it-IT" dirty="0"/>
              <a:t> of the brand</a:t>
            </a:r>
          </a:p>
        </p:txBody>
      </p:sp>
      <p:sp>
        <p:nvSpPr>
          <p:cNvPr id="4" name="Segnaposto numero diapositiva 3"/>
          <p:cNvSpPr>
            <a:spLocks noGrp="1"/>
          </p:cNvSpPr>
          <p:nvPr>
            <p:ph type="sldNum" sz="quarter" idx="5"/>
          </p:nvPr>
        </p:nvSpPr>
        <p:spPr/>
        <p:txBody>
          <a:bodyPr/>
          <a:lstStyle/>
          <a:p>
            <a:fld id="{8AC73EAA-2033-4A9E-972C-C120DBB72258}" type="slidenum">
              <a:rPr lang="it-IT" smtClean="0"/>
              <a:t>4</a:t>
            </a:fld>
            <a:endParaRPr lang="it-IT"/>
          </a:p>
        </p:txBody>
      </p:sp>
    </p:spTree>
    <p:extLst>
      <p:ext uri="{BB962C8B-B14F-4D97-AF65-F5344CB8AC3E}">
        <p14:creationId xmlns:p14="http://schemas.microsoft.com/office/powerpoint/2010/main" val="4157133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So, in </a:t>
            </a:r>
            <a:r>
              <a:rPr lang="it-IT" dirty="0" err="1"/>
              <a:t>summar</a:t>
            </a:r>
            <a:r>
              <a:rPr lang="it-IT" dirty="0"/>
              <a:t>, </a:t>
            </a:r>
          </a:p>
        </p:txBody>
      </p:sp>
      <p:sp>
        <p:nvSpPr>
          <p:cNvPr id="4" name="Segnaposto numero diapositiva 3"/>
          <p:cNvSpPr>
            <a:spLocks noGrp="1"/>
          </p:cNvSpPr>
          <p:nvPr>
            <p:ph type="sldNum" sz="quarter" idx="5"/>
          </p:nvPr>
        </p:nvSpPr>
        <p:spPr/>
        <p:txBody>
          <a:bodyPr/>
          <a:lstStyle/>
          <a:p>
            <a:fld id="{8AC73EAA-2033-4A9E-972C-C120DBB72258}" type="slidenum">
              <a:rPr lang="it-IT" smtClean="0"/>
              <a:t>5</a:t>
            </a:fld>
            <a:endParaRPr lang="it-IT"/>
          </a:p>
        </p:txBody>
      </p:sp>
    </p:spTree>
    <p:extLst>
      <p:ext uri="{BB962C8B-B14F-4D97-AF65-F5344CB8AC3E}">
        <p14:creationId xmlns:p14="http://schemas.microsoft.com/office/powerpoint/2010/main" val="2462195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A controversial aspect due to the generic drugs is the variability of the percentage of active ingredient contained in the generics. Independently from the way of administration, intravenous, oral, inhaled we obtain the same amount in the same time frame in the bloodstream compared with the brand</a:t>
            </a:r>
            <a:endParaRPr lang="it-IT" dirty="0"/>
          </a:p>
        </p:txBody>
      </p:sp>
      <p:sp>
        <p:nvSpPr>
          <p:cNvPr id="4" name="Segnaposto numero diapositiva 3"/>
          <p:cNvSpPr>
            <a:spLocks noGrp="1"/>
          </p:cNvSpPr>
          <p:nvPr>
            <p:ph type="sldNum" sz="quarter" idx="5"/>
          </p:nvPr>
        </p:nvSpPr>
        <p:spPr/>
        <p:txBody>
          <a:bodyPr/>
          <a:lstStyle/>
          <a:p>
            <a:fld id="{8AC73EAA-2033-4A9E-972C-C120DBB72258}" type="slidenum">
              <a:rPr lang="it-IT" smtClean="0"/>
              <a:t>6</a:t>
            </a:fld>
            <a:endParaRPr lang="it-IT"/>
          </a:p>
        </p:txBody>
      </p:sp>
    </p:spTree>
    <p:extLst>
      <p:ext uri="{BB962C8B-B14F-4D97-AF65-F5344CB8AC3E}">
        <p14:creationId xmlns:p14="http://schemas.microsoft.com/office/powerpoint/2010/main" val="96949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Thanks to </a:t>
            </a:r>
            <a:r>
              <a:rPr lang="it-IT" dirty="0" err="1"/>
              <a:t>analysis</a:t>
            </a:r>
            <a:endParaRPr lang="it-IT" dirty="0"/>
          </a:p>
        </p:txBody>
      </p:sp>
      <p:sp>
        <p:nvSpPr>
          <p:cNvPr id="4" name="Segnaposto numero diapositiva 3"/>
          <p:cNvSpPr>
            <a:spLocks noGrp="1"/>
          </p:cNvSpPr>
          <p:nvPr>
            <p:ph type="sldNum" sz="quarter" idx="5"/>
          </p:nvPr>
        </p:nvSpPr>
        <p:spPr/>
        <p:txBody>
          <a:bodyPr/>
          <a:lstStyle/>
          <a:p>
            <a:fld id="{8AC73EAA-2033-4A9E-972C-C120DBB72258}" type="slidenum">
              <a:rPr lang="it-IT" smtClean="0"/>
              <a:t>7</a:t>
            </a:fld>
            <a:endParaRPr lang="it-IT"/>
          </a:p>
        </p:txBody>
      </p:sp>
    </p:spTree>
    <p:extLst>
      <p:ext uri="{BB962C8B-B14F-4D97-AF65-F5344CB8AC3E}">
        <p14:creationId xmlns:p14="http://schemas.microsoft.com/office/powerpoint/2010/main" val="1381379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FDA and EMA require a review process to admit all the drugs, in particular the differences between brand and generics is the last part. To satisfy the requirements generic drugs don’t need to repeat studies that have been already completed, because it would be redundant and expensive</a:t>
            </a:r>
            <a:endParaRPr lang="it-IT" dirty="0"/>
          </a:p>
        </p:txBody>
      </p:sp>
      <p:sp>
        <p:nvSpPr>
          <p:cNvPr id="4" name="Segnaposto numero diapositiva 3"/>
          <p:cNvSpPr>
            <a:spLocks noGrp="1"/>
          </p:cNvSpPr>
          <p:nvPr>
            <p:ph type="sldNum" sz="quarter" idx="5"/>
          </p:nvPr>
        </p:nvSpPr>
        <p:spPr/>
        <p:txBody>
          <a:bodyPr/>
          <a:lstStyle/>
          <a:p>
            <a:fld id="{8AC73EAA-2033-4A9E-972C-C120DBB72258}" type="slidenum">
              <a:rPr lang="it-IT" smtClean="0"/>
              <a:t>8</a:t>
            </a:fld>
            <a:endParaRPr lang="it-IT"/>
          </a:p>
        </p:txBody>
      </p:sp>
    </p:spTree>
    <p:extLst>
      <p:ext uri="{BB962C8B-B14F-4D97-AF65-F5344CB8AC3E}">
        <p14:creationId xmlns:p14="http://schemas.microsoft.com/office/powerpoint/2010/main" val="1405080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We already talk about the lack of negative effects for the people, but what about the positive effect on the health spending in </a:t>
            </a:r>
            <a:r>
              <a:rPr lang="en-US" dirty="0" err="1"/>
              <a:t>Europe?We</a:t>
            </a:r>
            <a:r>
              <a:rPr lang="en-US" dirty="0"/>
              <a:t> can assume that countries with a low GDP o with a decreasing one will not effort the health demand in the  next future</a:t>
            </a:r>
            <a:endParaRPr lang="it-IT" dirty="0"/>
          </a:p>
        </p:txBody>
      </p:sp>
      <p:sp>
        <p:nvSpPr>
          <p:cNvPr id="4" name="Segnaposto numero diapositiva 3"/>
          <p:cNvSpPr>
            <a:spLocks noGrp="1"/>
          </p:cNvSpPr>
          <p:nvPr>
            <p:ph type="sldNum" sz="quarter" idx="5"/>
          </p:nvPr>
        </p:nvSpPr>
        <p:spPr/>
        <p:txBody>
          <a:bodyPr/>
          <a:lstStyle/>
          <a:p>
            <a:fld id="{8AC73EAA-2033-4A9E-972C-C120DBB72258}" type="slidenum">
              <a:rPr lang="it-IT" smtClean="0"/>
              <a:t>10</a:t>
            </a:fld>
            <a:endParaRPr lang="it-IT"/>
          </a:p>
        </p:txBody>
      </p:sp>
    </p:spTree>
    <p:extLst>
      <p:ext uri="{BB962C8B-B14F-4D97-AF65-F5344CB8AC3E}">
        <p14:creationId xmlns:p14="http://schemas.microsoft.com/office/powerpoint/2010/main" val="3119068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We</a:t>
            </a:r>
            <a:r>
              <a:rPr lang="it-IT" dirty="0"/>
              <a:t> can assume </a:t>
            </a:r>
            <a:r>
              <a:rPr lang="it-IT" dirty="0" err="1"/>
              <a:t>that</a:t>
            </a:r>
            <a:r>
              <a:rPr lang="it-IT" dirty="0"/>
              <a:t> in 2050 </a:t>
            </a:r>
            <a:r>
              <a:rPr lang="it-IT" dirty="0" err="1"/>
              <a:t>quite</a:t>
            </a:r>
            <a:r>
              <a:rPr lang="it-IT" dirty="0"/>
              <a:t> 25% of the </a:t>
            </a:r>
            <a:r>
              <a:rPr lang="it-IT" dirty="0" err="1"/>
              <a:t>population</a:t>
            </a:r>
            <a:r>
              <a:rPr lang="it-IT" dirty="0"/>
              <a:t> </a:t>
            </a:r>
            <a:r>
              <a:rPr lang="it-IT" dirty="0" err="1"/>
              <a:t>will</a:t>
            </a:r>
            <a:r>
              <a:rPr lang="it-IT" dirty="0"/>
              <a:t> be over 65 </a:t>
            </a:r>
            <a:r>
              <a:rPr lang="it-IT" dirty="0" err="1"/>
              <a:t>yo</a:t>
            </a:r>
            <a:endParaRPr lang="it-IT" dirty="0"/>
          </a:p>
        </p:txBody>
      </p:sp>
      <p:sp>
        <p:nvSpPr>
          <p:cNvPr id="4" name="Segnaposto numero diapositiva 3"/>
          <p:cNvSpPr>
            <a:spLocks noGrp="1"/>
          </p:cNvSpPr>
          <p:nvPr>
            <p:ph type="sldNum" sz="quarter" idx="5"/>
          </p:nvPr>
        </p:nvSpPr>
        <p:spPr/>
        <p:txBody>
          <a:bodyPr/>
          <a:lstStyle/>
          <a:p>
            <a:fld id="{8AC73EAA-2033-4A9E-972C-C120DBB72258}" type="slidenum">
              <a:rPr lang="it-IT" smtClean="0"/>
              <a:t>11</a:t>
            </a:fld>
            <a:endParaRPr lang="it-IT"/>
          </a:p>
        </p:txBody>
      </p:sp>
    </p:spTree>
    <p:extLst>
      <p:ext uri="{BB962C8B-B14F-4D97-AF65-F5344CB8AC3E}">
        <p14:creationId xmlns:p14="http://schemas.microsoft.com/office/powerpoint/2010/main" val="1941929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Albeit</a:t>
            </a:r>
            <a:r>
              <a:rPr lang="it-IT" dirty="0"/>
              <a:t> to a </a:t>
            </a:r>
            <a:r>
              <a:rPr lang="it-IT" dirty="0" err="1"/>
              <a:t>varying</a:t>
            </a:r>
            <a:r>
              <a:rPr lang="it-IT" dirty="0"/>
              <a:t> degree in the </a:t>
            </a:r>
            <a:r>
              <a:rPr lang="it-IT" dirty="0" err="1"/>
              <a:t>European</a:t>
            </a:r>
            <a:r>
              <a:rPr lang="it-IT" dirty="0"/>
              <a:t> </a:t>
            </a:r>
            <a:r>
              <a:rPr lang="it-IT" dirty="0" err="1"/>
              <a:t>states</a:t>
            </a:r>
            <a:r>
              <a:rPr lang="it-IT" dirty="0"/>
              <a:t>, Europe </a:t>
            </a:r>
            <a:r>
              <a:rPr lang="it-IT" dirty="0" err="1"/>
              <a:t>has</a:t>
            </a:r>
            <a:r>
              <a:rPr lang="it-IT" dirty="0"/>
              <a:t> </a:t>
            </a:r>
            <a:r>
              <a:rPr lang="it-IT" dirty="0" err="1"/>
              <a:t>saved</a:t>
            </a:r>
            <a:r>
              <a:rPr lang="it-IT" dirty="0"/>
              <a:t> 100 </a:t>
            </a:r>
            <a:r>
              <a:rPr lang="it-IT" dirty="0" err="1"/>
              <a:t>billion</a:t>
            </a:r>
            <a:r>
              <a:rPr lang="it-IT" dirty="0"/>
              <a:t> </a:t>
            </a:r>
            <a:r>
              <a:rPr lang="it-IT" dirty="0" err="1"/>
              <a:t>euros</a:t>
            </a:r>
            <a:r>
              <a:rPr lang="it-IT" dirty="0"/>
              <a:t> in </a:t>
            </a:r>
            <a:r>
              <a:rPr lang="it-IT" dirty="0" err="1"/>
              <a:t>pharmaceutical</a:t>
            </a:r>
            <a:r>
              <a:rPr lang="it-IT" dirty="0"/>
              <a:t> spending</a:t>
            </a:r>
          </a:p>
        </p:txBody>
      </p:sp>
      <p:sp>
        <p:nvSpPr>
          <p:cNvPr id="4" name="Segnaposto numero diapositiva 3"/>
          <p:cNvSpPr>
            <a:spLocks noGrp="1"/>
          </p:cNvSpPr>
          <p:nvPr>
            <p:ph type="sldNum" sz="quarter" idx="5"/>
          </p:nvPr>
        </p:nvSpPr>
        <p:spPr/>
        <p:txBody>
          <a:bodyPr/>
          <a:lstStyle/>
          <a:p>
            <a:fld id="{8AC73EAA-2033-4A9E-972C-C120DBB72258}" type="slidenum">
              <a:rPr lang="it-IT" smtClean="0"/>
              <a:t>12</a:t>
            </a:fld>
            <a:endParaRPr lang="it-IT"/>
          </a:p>
        </p:txBody>
      </p:sp>
    </p:spTree>
    <p:extLst>
      <p:ext uri="{BB962C8B-B14F-4D97-AF65-F5344CB8AC3E}">
        <p14:creationId xmlns:p14="http://schemas.microsoft.com/office/powerpoint/2010/main" val="45632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A0292D6-B33D-4917-B8C0-A7BDB83A0708}" type="datetimeFigureOut">
              <a:rPr lang="it-IT" smtClean="0"/>
              <a:t>15/12/2020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14895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A0292D6-B33D-4917-B8C0-A7BDB83A0708}" type="datetimeFigureOut">
              <a:rPr lang="it-IT" smtClean="0"/>
              <a:t>15/12/2020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75648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A0292D6-B33D-4917-B8C0-A7BDB83A0708}" type="datetimeFigureOut">
              <a:rPr lang="it-IT" smtClean="0"/>
              <a:t>15/12/2020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221244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A0292D6-B33D-4917-B8C0-A7BDB83A0708}" type="datetimeFigureOut">
              <a:rPr lang="it-IT" smtClean="0"/>
              <a:t>15/12/2020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374212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1A0292D6-B33D-4917-B8C0-A7BDB83A0708}" type="datetimeFigureOut">
              <a:rPr lang="it-IT" smtClean="0"/>
              <a:t>15/12/2020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1916578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A0292D6-B33D-4917-B8C0-A7BDB83A0708}" type="datetimeFigureOut">
              <a:rPr lang="it-IT" smtClean="0"/>
              <a:t>15/12/2020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96798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A0292D6-B33D-4917-B8C0-A7BDB83A0708}" type="datetimeFigureOut">
              <a:rPr lang="it-IT" smtClean="0"/>
              <a:t>15/12/2020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40932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A0292D6-B33D-4917-B8C0-A7BDB83A0708}" type="datetimeFigureOut">
              <a:rPr lang="it-IT" smtClean="0"/>
              <a:t>15/12/2020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119953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A0292D6-B33D-4917-B8C0-A7BDB83A0708}" type="datetimeFigureOut">
              <a:rPr lang="it-IT" smtClean="0"/>
              <a:t>15/12/2020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2992446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A0292D6-B33D-4917-B8C0-A7BDB83A0708}" type="datetimeFigureOut">
              <a:rPr lang="it-IT" smtClean="0"/>
              <a:t>15/12/2020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139029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A0292D6-B33D-4917-B8C0-A7BDB83A0708}" type="datetimeFigureOut">
              <a:rPr lang="it-IT" smtClean="0"/>
              <a:t>15/12/2020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98839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292D6-B33D-4917-B8C0-A7BDB83A0708}" type="datetimeFigureOut">
              <a:rPr lang="it-IT" smtClean="0"/>
              <a:t>15/12/2020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9F27F-865E-4344-A930-5E3EAB0A85B6}" type="slidenum">
              <a:rPr lang="it-IT" smtClean="0"/>
              <a:t>‹N›</a:t>
            </a:fld>
            <a:endParaRPr lang="it-IT"/>
          </a:p>
        </p:txBody>
      </p:sp>
    </p:spTree>
    <p:extLst>
      <p:ext uri="{BB962C8B-B14F-4D97-AF65-F5344CB8AC3E}">
        <p14:creationId xmlns:p14="http://schemas.microsoft.com/office/powerpoint/2010/main" val="2166562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1.tmp"/><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69"/>
            <a:ext cx="12194257" cy="6856730"/>
          </a:xfrm>
          <a:prstGeom prst="rect">
            <a:avLst/>
          </a:prstGeom>
        </p:spPr>
      </p:pic>
    </p:spTree>
    <p:extLst>
      <p:ext uri="{BB962C8B-B14F-4D97-AF65-F5344CB8AC3E}">
        <p14:creationId xmlns:p14="http://schemas.microsoft.com/office/powerpoint/2010/main" val="258248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D550E7-8C4D-4E27-B5BB-529D7A88F1D1}"/>
              </a:ext>
            </a:extLst>
          </p:cNvPr>
          <p:cNvSpPr>
            <a:spLocks noGrp="1"/>
          </p:cNvSpPr>
          <p:nvPr>
            <p:ph type="title"/>
          </p:nvPr>
        </p:nvSpPr>
        <p:spPr/>
        <p:txBody>
          <a:bodyPr/>
          <a:lstStyle/>
          <a:p>
            <a:r>
              <a:rPr lang="it-IT" dirty="0" err="1"/>
              <a:t>Pharmaceutical</a:t>
            </a:r>
            <a:r>
              <a:rPr lang="it-IT" dirty="0"/>
              <a:t> spending in Europe</a:t>
            </a:r>
          </a:p>
        </p:txBody>
      </p:sp>
      <p:sp>
        <p:nvSpPr>
          <p:cNvPr id="3" name="Segnaposto contenuto 2">
            <a:extLst>
              <a:ext uri="{FF2B5EF4-FFF2-40B4-BE49-F238E27FC236}">
                <a16:creationId xmlns:a16="http://schemas.microsoft.com/office/drawing/2014/main" id="{95FBE4D5-7F29-466E-B85C-59F44D09A4CE}"/>
              </a:ext>
            </a:extLst>
          </p:cNvPr>
          <p:cNvSpPr>
            <a:spLocks noGrp="1"/>
          </p:cNvSpPr>
          <p:nvPr>
            <p:ph idx="1"/>
          </p:nvPr>
        </p:nvSpPr>
        <p:spPr/>
        <p:txBody>
          <a:bodyPr/>
          <a:lstStyle/>
          <a:p>
            <a:r>
              <a:rPr lang="it-IT" dirty="0">
                <a:latin typeface="Calibri Light" panose="020F0302020204030204" pitchFamily="34" charset="0"/>
                <a:cs typeface="Calibri Light" panose="020F0302020204030204" pitchFamily="34" charset="0"/>
              </a:rPr>
              <a:t>The</a:t>
            </a:r>
            <a:r>
              <a:rPr lang="it-IT" dirty="0">
                <a:solidFill>
                  <a:srgbClr val="FF0000"/>
                </a:solidFill>
                <a:latin typeface="Calibri Light" panose="020F0302020204030204" pitchFamily="34" charset="0"/>
                <a:cs typeface="Calibri Light" panose="020F0302020204030204" pitchFamily="34" charset="0"/>
              </a:rPr>
              <a:t> </a:t>
            </a:r>
            <a:r>
              <a:rPr lang="it-IT" dirty="0" err="1">
                <a:solidFill>
                  <a:srgbClr val="FF0000"/>
                </a:solidFill>
                <a:latin typeface="Calibri Light" panose="020F0302020204030204" pitchFamily="34" charset="0"/>
                <a:cs typeface="Calibri Light" panose="020F0302020204030204" pitchFamily="34" charset="0"/>
              </a:rPr>
              <a:t>third</a:t>
            </a:r>
            <a:r>
              <a:rPr lang="it-IT" dirty="0">
                <a:solidFill>
                  <a:srgbClr val="FF0000"/>
                </a:solidFill>
                <a:latin typeface="Calibri Light" panose="020F0302020204030204" pitchFamily="34" charset="0"/>
                <a:cs typeface="Calibri Light" panose="020F0302020204030204" pitchFamily="34" charset="0"/>
              </a:rPr>
              <a:t> </a:t>
            </a:r>
            <a:r>
              <a:rPr lang="it-IT" dirty="0" err="1">
                <a:solidFill>
                  <a:srgbClr val="FF0000"/>
                </a:solidFill>
                <a:latin typeface="Calibri Light" panose="020F0302020204030204" pitchFamily="34" charset="0"/>
                <a:cs typeface="Calibri Light" panose="020F0302020204030204" pitchFamily="34" charset="0"/>
              </a:rPr>
              <a:t>largest</a:t>
            </a:r>
            <a:r>
              <a:rPr lang="it-IT" dirty="0">
                <a:solidFill>
                  <a:srgbClr val="FF0000"/>
                </a:solidFill>
                <a:latin typeface="Calibri Light" panose="020F0302020204030204" pitchFamily="34" charset="0"/>
                <a:cs typeface="Calibri Light" panose="020F0302020204030204" pitchFamily="34" charset="0"/>
              </a:rPr>
              <a:t> spending </a:t>
            </a:r>
            <a:r>
              <a:rPr lang="it-IT" dirty="0" err="1">
                <a:solidFill>
                  <a:srgbClr val="FF0000"/>
                </a:solidFill>
                <a:latin typeface="Calibri Light" panose="020F0302020204030204" pitchFamily="34" charset="0"/>
                <a:cs typeface="Calibri Light" panose="020F0302020204030204" pitchFamily="34" charset="0"/>
              </a:rPr>
              <a:t>components</a:t>
            </a:r>
            <a:r>
              <a:rPr lang="it-IT" dirty="0">
                <a:solidFill>
                  <a:srgbClr val="FF0000"/>
                </a:solidFill>
                <a:latin typeface="Calibri Light" panose="020F0302020204030204" pitchFamily="34" charset="0"/>
                <a:cs typeface="Calibri Light" panose="020F0302020204030204" pitchFamily="34" charset="0"/>
              </a:rPr>
              <a:t> </a:t>
            </a:r>
            <a:r>
              <a:rPr lang="it-IT" dirty="0" err="1">
                <a:latin typeface="Calibri Light" panose="020F0302020204030204" pitchFamily="34" charset="0"/>
                <a:cs typeface="Calibri Light" panose="020F0302020204030204" pitchFamily="34" charset="0"/>
              </a:rPr>
              <a:t>across</a:t>
            </a:r>
            <a:r>
              <a:rPr lang="it-IT" dirty="0">
                <a:latin typeface="Calibri Light" panose="020F0302020204030204" pitchFamily="34" charset="0"/>
                <a:cs typeface="Calibri Light" panose="020F0302020204030204" pitchFamily="34" charset="0"/>
              </a:rPr>
              <a:t> Europe after </a:t>
            </a:r>
            <a:r>
              <a:rPr lang="it-IT" dirty="0" err="1">
                <a:latin typeface="Calibri Light" panose="020F0302020204030204" pitchFamily="34" charset="0"/>
                <a:cs typeface="Calibri Light" panose="020F0302020204030204" pitchFamily="34" charset="0"/>
              </a:rPr>
              <a:t>inpatient</a:t>
            </a:r>
            <a:r>
              <a:rPr lang="it-IT" dirty="0">
                <a:latin typeface="Calibri Light" panose="020F0302020204030204" pitchFamily="34" charset="0"/>
                <a:cs typeface="Calibri Light" panose="020F0302020204030204" pitchFamily="34" charset="0"/>
              </a:rPr>
              <a:t> and </a:t>
            </a:r>
            <a:r>
              <a:rPr lang="it-IT" dirty="0" err="1">
                <a:latin typeface="Calibri Light" panose="020F0302020204030204" pitchFamily="34" charset="0"/>
                <a:cs typeface="Calibri Light" panose="020F0302020204030204" pitchFamily="34" charset="0"/>
              </a:rPr>
              <a:t>outpatient</a:t>
            </a:r>
            <a:r>
              <a:rPr lang="it-IT" dirty="0">
                <a:latin typeface="Calibri Light" panose="020F0302020204030204" pitchFamily="34" charset="0"/>
                <a:cs typeface="Calibri Light" panose="020F0302020204030204" pitchFamily="34" charset="0"/>
              </a:rPr>
              <a:t> care</a:t>
            </a:r>
          </a:p>
          <a:p>
            <a:r>
              <a:rPr lang="it-IT" dirty="0" err="1">
                <a:latin typeface="Calibri Light" panose="020F0302020204030204" pitchFamily="34" charset="0"/>
                <a:cs typeface="Calibri Light" panose="020F0302020204030204" pitchFamily="34" charset="0"/>
              </a:rPr>
              <a:t>Strongly</a:t>
            </a:r>
            <a:r>
              <a:rPr lang="it-IT" dirty="0">
                <a:latin typeface="Calibri Light" panose="020F0302020204030204" pitchFamily="34" charset="0"/>
                <a:cs typeface="Calibri Light" panose="020F0302020204030204" pitchFamily="34" charset="0"/>
              </a:rPr>
              <a:t> </a:t>
            </a:r>
            <a:r>
              <a:rPr lang="it-IT" dirty="0" err="1">
                <a:latin typeface="Calibri Light" panose="020F0302020204030204" pitchFamily="34" charset="0"/>
                <a:cs typeface="Calibri Light" panose="020F0302020204030204" pitchFamily="34" charset="0"/>
              </a:rPr>
              <a:t>linked</a:t>
            </a:r>
            <a:r>
              <a:rPr lang="it-IT" dirty="0">
                <a:latin typeface="Calibri Light" panose="020F0302020204030204" pitchFamily="34" charset="0"/>
                <a:cs typeface="Calibri Light" panose="020F0302020204030204" pitchFamily="34" charset="0"/>
              </a:rPr>
              <a:t> to Gross </a:t>
            </a:r>
            <a:r>
              <a:rPr lang="it-IT" dirty="0" err="1">
                <a:latin typeface="Calibri Light" panose="020F0302020204030204" pitchFamily="34" charset="0"/>
                <a:cs typeface="Calibri Light" panose="020F0302020204030204" pitchFamily="34" charset="0"/>
              </a:rPr>
              <a:t>Domestic</a:t>
            </a:r>
            <a:r>
              <a:rPr lang="it-IT" dirty="0">
                <a:latin typeface="Calibri Light" panose="020F0302020204030204" pitchFamily="34" charset="0"/>
                <a:cs typeface="Calibri Light" panose="020F0302020204030204" pitchFamily="34" charset="0"/>
              </a:rPr>
              <a:t> Product and </a:t>
            </a:r>
            <a:r>
              <a:rPr lang="it-IT" dirty="0" err="1">
                <a:solidFill>
                  <a:srgbClr val="FF0000"/>
                </a:solidFill>
                <a:latin typeface="Calibri Light" panose="020F0302020204030204" pitchFamily="34" charset="0"/>
                <a:cs typeface="Calibri Light" panose="020F0302020204030204" pitchFamily="34" charset="0"/>
              </a:rPr>
              <a:t>not</a:t>
            </a:r>
            <a:r>
              <a:rPr lang="it-IT" dirty="0">
                <a:solidFill>
                  <a:srgbClr val="FF0000"/>
                </a:solidFill>
                <a:latin typeface="Calibri Light" panose="020F0302020204030204" pitchFamily="34" charset="0"/>
                <a:cs typeface="Calibri Light" panose="020F0302020204030204" pitchFamily="34" charset="0"/>
              </a:rPr>
              <a:t> to the </a:t>
            </a:r>
            <a:r>
              <a:rPr lang="it-IT" dirty="0" err="1">
                <a:solidFill>
                  <a:srgbClr val="FF0000"/>
                </a:solidFill>
                <a:latin typeface="Calibri Light" panose="020F0302020204030204" pitchFamily="34" charset="0"/>
                <a:cs typeface="Calibri Light" panose="020F0302020204030204" pitchFamily="34" charset="0"/>
              </a:rPr>
              <a:t>population</a:t>
            </a:r>
            <a:r>
              <a:rPr lang="it-IT" dirty="0">
                <a:solidFill>
                  <a:srgbClr val="FF0000"/>
                </a:solidFill>
                <a:latin typeface="Calibri Light" panose="020F0302020204030204" pitchFamily="34" charset="0"/>
                <a:cs typeface="Calibri Light" panose="020F0302020204030204" pitchFamily="34" charset="0"/>
              </a:rPr>
              <a:t> </a:t>
            </a:r>
            <a:r>
              <a:rPr lang="it-IT" dirty="0" err="1">
                <a:solidFill>
                  <a:srgbClr val="FF0000"/>
                </a:solidFill>
                <a:latin typeface="Calibri Light" panose="020F0302020204030204" pitchFamily="34" charset="0"/>
                <a:cs typeface="Calibri Light" panose="020F0302020204030204" pitchFamily="34" charset="0"/>
              </a:rPr>
              <a:t>needs</a:t>
            </a:r>
            <a:endParaRPr lang="it-IT" dirty="0">
              <a:solidFill>
                <a:srgbClr val="FF0000"/>
              </a:solidFill>
              <a:latin typeface="Calibri Light" panose="020F0302020204030204" pitchFamily="34" charset="0"/>
              <a:cs typeface="Calibri Light" panose="020F0302020204030204" pitchFamily="34" charset="0"/>
            </a:endParaRPr>
          </a:p>
          <a:p>
            <a:r>
              <a:rPr lang="it-IT" dirty="0" err="1">
                <a:latin typeface="Calibri Light" panose="020F0302020204030204" pitchFamily="34" charset="0"/>
                <a:cs typeface="Calibri Light" panose="020F0302020204030204" pitchFamily="34" charset="0"/>
              </a:rPr>
              <a:t>Is</a:t>
            </a:r>
            <a:r>
              <a:rPr lang="it-IT" dirty="0">
                <a:latin typeface="Calibri Light" panose="020F0302020204030204" pitchFamily="34" charset="0"/>
                <a:cs typeface="Calibri Light" panose="020F0302020204030204" pitchFamily="34" charset="0"/>
              </a:rPr>
              <a:t> </a:t>
            </a:r>
            <a:r>
              <a:rPr lang="it-IT" dirty="0" err="1">
                <a:latin typeface="Calibri Light" panose="020F0302020204030204" pitchFamily="34" charset="0"/>
                <a:cs typeface="Calibri Light" panose="020F0302020204030204" pitchFamily="34" charset="0"/>
              </a:rPr>
              <a:t>growing</a:t>
            </a:r>
            <a:r>
              <a:rPr lang="it-IT" dirty="0">
                <a:latin typeface="Calibri Light" panose="020F0302020204030204" pitchFamily="34" charset="0"/>
                <a:cs typeface="Calibri Light" panose="020F0302020204030204" pitchFamily="34" charset="0"/>
              </a:rPr>
              <a:t> due to the </a:t>
            </a:r>
            <a:r>
              <a:rPr lang="it-IT" dirty="0" err="1">
                <a:latin typeface="Calibri Light" panose="020F0302020204030204" pitchFamily="34" charset="0"/>
                <a:cs typeface="Calibri Light" panose="020F0302020204030204" pitchFamily="34" charset="0"/>
              </a:rPr>
              <a:t>age</a:t>
            </a:r>
            <a:r>
              <a:rPr lang="it-IT" dirty="0">
                <a:latin typeface="Calibri Light" panose="020F0302020204030204" pitchFamily="34" charset="0"/>
                <a:cs typeface="Calibri Light" panose="020F0302020204030204" pitchFamily="34" charset="0"/>
              </a:rPr>
              <a:t> of the </a:t>
            </a:r>
            <a:r>
              <a:rPr lang="it-IT" dirty="0" err="1">
                <a:latin typeface="Calibri Light" panose="020F0302020204030204" pitchFamily="34" charset="0"/>
                <a:cs typeface="Calibri Light" panose="020F0302020204030204" pitchFamily="34" charset="0"/>
              </a:rPr>
              <a:t>populations</a:t>
            </a:r>
            <a:r>
              <a:rPr lang="it-IT" dirty="0">
                <a:latin typeface="Calibri Light" panose="020F0302020204030204" pitchFamily="34" charset="0"/>
                <a:cs typeface="Calibri Light" panose="020F0302020204030204" pitchFamily="34" charset="0"/>
              </a:rPr>
              <a:t> in </a:t>
            </a:r>
            <a:r>
              <a:rPr lang="it-IT" dirty="0" err="1">
                <a:latin typeface="Calibri Light" panose="020F0302020204030204" pitchFamily="34" charset="0"/>
                <a:cs typeface="Calibri Light" panose="020F0302020204030204" pitchFamily="34" charset="0"/>
              </a:rPr>
              <a:t>all</a:t>
            </a:r>
            <a:r>
              <a:rPr lang="it-IT" dirty="0">
                <a:latin typeface="Calibri Light" panose="020F0302020204030204" pitchFamily="34" charset="0"/>
                <a:cs typeface="Calibri Light" panose="020F0302020204030204" pitchFamily="34" charset="0"/>
              </a:rPr>
              <a:t> countries</a:t>
            </a:r>
          </a:p>
        </p:txBody>
      </p:sp>
    </p:spTree>
    <p:extLst>
      <p:ext uri="{BB962C8B-B14F-4D97-AF65-F5344CB8AC3E}">
        <p14:creationId xmlns:p14="http://schemas.microsoft.com/office/powerpoint/2010/main" val="2134760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E3C246-BC71-4AD7-A69B-DD187AF2738B}"/>
              </a:ext>
            </a:extLst>
          </p:cNvPr>
          <p:cNvSpPr>
            <a:spLocks noGrp="1"/>
          </p:cNvSpPr>
          <p:nvPr>
            <p:ph type="title"/>
          </p:nvPr>
        </p:nvSpPr>
        <p:spPr/>
        <p:txBody>
          <a:bodyPr/>
          <a:lstStyle/>
          <a:p>
            <a:r>
              <a:rPr lang="it-IT" dirty="0"/>
              <a:t>Europe </a:t>
            </a:r>
            <a:r>
              <a:rPr lang="it-IT" dirty="0" err="1"/>
              <a:t>ageing</a:t>
            </a:r>
            <a:r>
              <a:rPr lang="it-IT" dirty="0"/>
              <a:t> </a:t>
            </a:r>
            <a:r>
              <a:rPr lang="it-IT" dirty="0" err="1"/>
              <a:t>population</a:t>
            </a:r>
            <a:r>
              <a:rPr lang="it-IT" dirty="0"/>
              <a:t> forecast in 2050</a:t>
            </a:r>
          </a:p>
        </p:txBody>
      </p:sp>
      <p:pic>
        <p:nvPicPr>
          <p:cNvPr id="5" name="Segnaposto contenuto 4">
            <a:extLst>
              <a:ext uri="{FF2B5EF4-FFF2-40B4-BE49-F238E27FC236}">
                <a16:creationId xmlns:a16="http://schemas.microsoft.com/office/drawing/2014/main" id="{DECB6BC0-BB89-4EE7-A832-E1ED94AE1B5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7704" t="32549" r="29382" b="11569"/>
          <a:stretch/>
        </p:blipFill>
        <p:spPr>
          <a:xfrm>
            <a:off x="1152803" y="1920667"/>
            <a:ext cx="9420153" cy="3397953"/>
          </a:xfrm>
        </p:spPr>
      </p:pic>
    </p:spTree>
    <p:extLst>
      <p:ext uri="{BB962C8B-B14F-4D97-AF65-F5344CB8AC3E}">
        <p14:creationId xmlns:p14="http://schemas.microsoft.com/office/powerpoint/2010/main" val="202537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B64AC214-6BE1-4EEC-BBA5-54F3493318F2}"/>
              </a:ext>
            </a:extLst>
          </p:cNvPr>
          <p:cNvSpPr>
            <a:spLocks noGrp="1"/>
          </p:cNvSpPr>
          <p:nvPr>
            <p:ph type="title"/>
          </p:nvPr>
        </p:nvSpPr>
        <p:spPr/>
        <p:txBody>
          <a:bodyPr/>
          <a:lstStyle/>
          <a:p>
            <a:r>
              <a:rPr lang="it-IT" dirty="0"/>
              <a:t>In 2014 Europe </a:t>
            </a:r>
            <a:r>
              <a:rPr lang="it-IT" dirty="0" err="1"/>
              <a:t>saved</a:t>
            </a:r>
            <a:r>
              <a:rPr lang="it-IT" dirty="0"/>
              <a:t> 100 </a:t>
            </a:r>
            <a:r>
              <a:rPr lang="it-IT" dirty="0" err="1"/>
              <a:t>Billion</a:t>
            </a:r>
            <a:r>
              <a:rPr lang="it-IT" dirty="0"/>
              <a:t> </a:t>
            </a:r>
            <a:r>
              <a:rPr lang="it-IT" dirty="0" err="1"/>
              <a:t>euros</a:t>
            </a:r>
            <a:r>
              <a:rPr lang="it-IT" dirty="0"/>
              <a:t> </a:t>
            </a:r>
            <a:r>
              <a:rPr lang="it-IT" dirty="0" err="1"/>
              <a:t>albeit</a:t>
            </a:r>
            <a:r>
              <a:rPr lang="it-IT" dirty="0"/>
              <a:t> to </a:t>
            </a:r>
            <a:r>
              <a:rPr lang="it-IT" dirty="0" err="1"/>
              <a:t>variyng</a:t>
            </a:r>
            <a:r>
              <a:rPr lang="it-IT" dirty="0"/>
              <a:t> degrees</a:t>
            </a:r>
          </a:p>
        </p:txBody>
      </p:sp>
      <p:sp>
        <p:nvSpPr>
          <p:cNvPr id="7" name="Segnaposto testo 6">
            <a:extLst>
              <a:ext uri="{FF2B5EF4-FFF2-40B4-BE49-F238E27FC236}">
                <a16:creationId xmlns:a16="http://schemas.microsoft.com/office/drawing/2014/main" id="{5F950CD8-47CB-44DE-81B6-06FB081DB24F}"/>
              </a:ext>
            </a:extLst>
          </p:cNvPr>
          <p:cNvSpPr>
            <a:spLocks noGrp="1"/>
          </p:cNvSpPr>
          <p:nvPr>
            <p:ph type="body" sz="half" idx="2"/>
          </p:nvPr>
        </p:nvSpPr>
        <p:spPr>
          <a:xfrm>
            <a:off x="334963" y="2447925"/>
            <a:ext cx="5010035" cy="3335338"/>
          </a:xfrm>
        </p:spPr>
        <p:txBody>
          <a:bodyPr>
            <a:normAutofit/>
          </a:bodyPr>
          <a:lstStyle/>
          <a:p>
            <a:r>
              <a:rPr lang="it-IT" sz="2400" dirty="0" err="1">
                <a:latin typeface="+mj-lt"/>
              </a:rPr>
              <a:t>Many</a:t>
            </a:r>
            <a:r>
              <a:rPr lang="it-IT" sz="2400" dirty="0">
                <a:latin typeface="+mj-lt"/>
              </a:rPr>
              <a:t> </a:t>
            </a:r>
            <a:r>
              <a:rPr lang="it-IT" sz="2400" dirty="0" err="1">
                <a:latin typeface="+mj-lt"/>
              </a:rPr>
              <a:t>patents</a:t>
            </a:r>
            <a:r>
              <a:rPr lang="it-IT" sz="2400" dirty="0">
                <a:latin typeface="+mj-lt"/>
              </a:rPr>
              <a:t> </a:t>
            </a:r>
            <a:r>
              <a:rPr lang="it-IT" sz="2400" dirty="0" err="1">
                <a:latin typeface="+mj-lt"/>
              </a:rPr>
              <a:t>expired</a:t>
            </a:r>
            <a:r>
              <a:rPr lang="it-IT" sz="2400" dirty="0">
                <a:latin typeface="+mj-lt"/>
              </a:rPr>
              <a:t> in 2012</a:t>
            </a:r>
          </a:p>
          <a:p>
            <a:endParaRPr lang="it-IT" sz="2400" dirty="0">
              <a:latin typeface="+mj-lt"/>
            </a:endParaRPr>
          </a:p>
          <a:p>
            <a:endParaRPr lang="it-IT" sz="2400" dirty="0">
              <a:latin typeface="+mj-lt"/>
            </a:endParaRPr>
          </a:p>
          <a:p>
            <a:r>
              <a:rPr lang="it-IT" sz="2400" dirty="0" err="1">
                <a:latin typeface="+mj-lt"/>
              </a:rPr>
              <a:t>Increased</a:t>
            </a:r>
            <a:r>
              <a:rPr lang="it-IT" sz="2400" dirty="0">
                <a:latin typeface="+mj-lt"/>
              </a:rPr>
              <a:t> </a:t>
            </a:r>
            <a:r>
              <a:rPr lang="it-IT" sz="2400" dirty="0" err="1">
                <a:latin typeface="+mj-lt"/>
              </a:rPr>
              <a:t>availability</a:t>
            </a:r>
            <a:r>
              <a:rPr lang="it-IT" sz="2400" dirty="0">
                <a:latin typeface="+mj-lt"/>
              </a:rPr>
              <a:t> of </a:t>
            </a:r>
            <a:r>
              <a:rPr lang="it-IT" sz="2400" dirty="0" err="1">
                <a:latin typeface="+mj-lt"/>
              </a:rPr>
              <a:t>generic</a:t>
            </a:r>
            <a:r>
              <a:rPr lang="it-IT" sz="2400" dirty="0">
                <a:latin typeface="+mj-lt"/>
              </a:rPr>
              <a:t> </a:t>
            </a:r>
            <a:r>
              <a:rPr lang="it-IT" sz="2400" dirty="0" err="1">
                <a:latin typeface="+mj-lt"/>
              </a:rPr>
              <a:t>drugs</a:t>
            </a:r>
            <a:endParaRPr lang="it-IT" sz="2400" dirty="0">
              <a:latin typeface="+mj-lt"/>
            </a:endParaRPr>
          </a:p>
          <a:p>
            <a:endParaRPr lang="it-IT" sz="2400" dirty="0">
              <a:latin typeface="+mj-lt"/>
            </a:endParaRPr>
          </a:p>
        </p:txBody>
      </p:sp>
      <p:pic>
        <p:nvPicPr>
          <p:cNvPr id="11" name="Immagine 10">
            <a:extLst>
              <a:ext uri="{FF2B5EF4-FFF2-40B4-BE49-F238E27FC236}">
                <a16:creationId xmlns:a16="http://schemas.microsoft.com/office/drawing/2014/main" id="{EFFB5023-77BE-41C5-B49E-E0CD7ADFA58D}"/>
              </a:ext>
            </a:extLst>
          </p:cNvPr>
          <p:cNvPicPr>
            <a:picLocks noChangeAspect="1"/>
          </p:cNvPicPr>
          <p:nvPr/>
        </p:nvPicPr>
        <p:blipFill rotWithShape="1">
          <a:blip r:embed="rId3">
            <a:extLst>
              <a:ext uri="{28A0092B-C50C-407E-A947-70E740481C1C}">
                <a14:useLocalDpi xmlns:a14="http://schemas.microsoft.com/office/drawing/2010/main" val="0"/>
              </a:ext>
            </a:extLst>
          </a:blip>
          <a:srcRect l="10179" t="17779" r="13799" b="12916"/>
          <a:stretch/>
        </p:blipFill>
        <p:spPr>
          <a:xfrm>
            <a:off x="5874024" y="1709257"/>
            <a:ext cx="6159427" cy="3439485"/>
          </a:xfrm>
          <a:prstGeom prst="rect">
            <a:avLst/>
          </a:prstGeom>
        </p:spPr>
      </p:pic>
    </p:spTree>
    <p:extLst>
      <p:ext uri="{BB962C8B-B14F-4D97-AF65-F5344CB8AC3E}">
        <p14:creationId xmlns:p14="http://schemas.microsoft.com/office/powerpoint/2010/main" val="2769366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0C79EE-1E77-452E-B5E6-B9F5A1065290}"/>
              </a:ext>
            </a:extLst>
          </p:cNvPr>
          <p:cNvSpPr>
            <a:spLocks noGrp="1"/>
          </p:cNvSpPr>
          <p:nvPr>
            <p:ph type="title"/>
          </p:nvPr>
        </p:nvSpPr>
        <p:spPr>
          <a:xfrm>
            <a:off x="6425617" y="481185"/>
            <a:ext cx="5428376" cy="1189621"/>
          </a:xfrm>
        </p:spPr>
        <p:txBody>
          <a:bodyPr>
            <a:normAutofit/>
          </a:bodyPr>
          <a:lstStyle/>
          <a:p>
            <a:r>
              <a:rPr lang="it-IT" sz="2400" dirty="0" err="1"/>
              <a:t>Saving</a:t>
            </a:r>
            <a:r>
              <a:rPr lang="it-IT" sz="2400" dirty="0"/>
              <a:t> in </a:t>
            </a:r>
            <a:r>
              <a:rPr lang="it-IT" sz="2400" dirty="0" err="1"/>
              <a:t>pharmaceutical</a:t>
            </a:r>
            <a:r>
              <a:rPr lang="it-IT" sz="2400" dirty="0"/>
              <a:t> spending due to </a:t>
            </a:r>
            <a:r>
              <a:rPr lang="it-IT" sz="2400" dirty="0" err="1"/>
              <a:t>generic</a:t>
            </a:r>
            <a:r>
              <a:rPr lang="it-IT" sz="2400" dirty="0"/>
              <a:t> medicine</a:t>
            </a:r>
          </a:p>
        </p:txBody>
      </p:sp>
      <p:pic>
        <p:nvPicPr>
          <p:cNvPr id="5" name="Segnaposto contenuto 4">
            <a:extLst>
              <a:ext uri="{FF2B5EF4-FFF2-40B4-BE49-F238E27FC236}">
                <a16:creationId xmlns:a16="http://schemas.microsoft.com/office/drawing/2014/main" id="{A20529EF-FE27-4D56-9608-0FC8A161EC5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289" t="19299" r="11074" b="10794"/>
          <a:stretch/>
        </p:blipFill>
        <p:spPr>
          <a:xfrm>
            <a:off x="541089" y="1977096"/>
            <a:ext cx="5947796" cy="3221372"/>
          </a:xfrm>
        </p:spPr>
      </p:pic>
      <p:pic>
        <p:nvPicPr>
          <p:cNvPr id="7" name="Immagine 6">
            <a:extLst>
              <a:ext uri="{FF2B5EF4-FFF2-40B4-BE49-F238E27FC236}">
                <a16:creationId xmlns:a16="http://schemas.microsoft.com/office/drawing/2014/main" id="{43F96E18-DDEA-4029-B57D-A15AFF0D87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23" t="17710" r="12787" b="4491"/>
          <a:stretch/>
        </p:blipFill>
        <p:spPr>
          <a:xfrm>
            <a:off x="6459524" y="1690688"/>
            <a:ext cx="5360563" cy="3487898"/>
          </a:xfrm>
          <a:prstGeom prst="rect">
            <a:avLst/>
          </a:prstGeom>
        </p:spPr>
      </p:pic>
      <p:sp>
        <p:nvSpPr>
          <p:cNvPr id="8" name="Titolo 1">
            <a:extLst>
              <a:ext uri="{FF2B5EF4-FFF2-40B4-BE49-F238E27FC236}">
                <a16:creationId xmlns:a16="http://schemas.microsoft.com/office/drawing/2014/main" id="{B9608F2B-67D3-4B7B-BFFB-520B63E545A7}"/>
              </a:ext>
            </a:extLst>
          </p:cNvPr>
          <p:cNvSpPr txBox="1">
            <a:spLocks/>
          </p:cNvSpPr>
          <p:nvPr/>
        </p:nvSpPr>
        <p:spPr>
          <a:xfrm>
            <a:off x="664128" y="481186"/>
            <a:ext cx="5428376" cy="11896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dirty="0"/>
              <a:t>Use of </a:t>
            </a:r>
            <a:r>
              <a:rPr lang="it-IT" sz="2400" dirty="0" err="1"/>
              <a:t>protected</a:t>
            </a:r>
            <a:r>
              <a:rPr lang="it-IT" sz="2400" dirty="0"/>
              <a:t> and off </a:t>
            </a:r>
            <a:r>
              <a:rPr lang="it-IT" sz="2400" dirty="0" err="1"/>
              <a:t>patent</a:t>
            </a:r>
            <a:r>
              <a:rPr lang="it-IT" sz="2400" dirty="0"/>
              <a:t> medicine in </a:t>
            </a:r>
            <a:r>
              <a:rPr lang="it-IT" sz="2400" dirty="0" err="1"/>
              <a:t>European</a:t>
            </a:r>
            <a:r>
              <a:rPr lang="it-IT" sz="2400" dirty="0"/>
              <a:t> countries in 2014</a:t>
            </a:r>
          </a:p>
        </p:txBody>
      </p:sp>
      <p:sp>
        <p:nvSpPr>
          <p:cNvPr id="9" name="Rettangolo 8">
            <a:extLst>
              <a:ext uri="{FF2B5EF4-FFF2-40B4-BE49-F238E27FC236}">
                <a16:creationId xmlns:a16="http://schemas.microsoft.com/office/drawing/2014/main" id="{774BE2D3-9AD4-410F-B824-C446A5C70619}"/>
              </a:ext>
            </a:extLst>
          </p:cNvPr>
          <p:cNvSpPr/>
          <p:nvPr/>
        </p:nvSpPr>
        <p:spPr>
          <a:xfrm>
            <a:off x="1954635" y="3313651"/>
            <a:ext cx="352337" cy="141774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0AD4F146-7320-41DD-9435-CC99350DC6C0}"/>
              </a:ext>
            </a:extLst>
          </p:cNvPr>
          <p:cNvSpPr/>
          <p:nvPr/>
        </p:nvSpPr>
        <p:spPr>
          <a:xfrm>
            <a:off x="3309457" y="3313651"/>
            <a:ext cx="352337" cy="141774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BE556981-6954-4DB2-ABAD-8FC890F7A886}"/>
              </a:ext>
            </a:extLst>
          </p:cNvPr>
          <p:cNvSpPr/>
          <p:nvPr/>
        </p:nvSpPr>
        <p:spPr>
          <a:xfrm>
            <a:off x="7063531" y="2820189"/>
            <a:ext cx="352337" cy="141774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896699B7-D1F7-4267-821A-880BF5AA1E0F}"/>
              </a:ext>
            </a:extLst>
          </p:cNvPr>
          <p:cNvSpPr/>
          <p:nvPr/>
        </p:nvSpPr>
        <p:spPr>
          <a:xfrm>
            <a:off x="8721754" y="2820189"/>
            <a:ext cx="352337" cy="141774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51214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6FBEF43F-35B9-44CD-8804-BD728D88EE1C}"/>
              </a:ext>
            </a:extLst>
          </p:cNvPr>
          <p:cNvSpPr>
            <a:spLocks noGrp="1"/>
          </p:cNvSpPr>
          <p:nvPr>
            <p:ph type="title"/>
          </p:nvPr>
        </p:nvSpPr>
        <p:spPr/>
        <p:txBody>
          <a:bodyPr>
            <a:normAutofit fontScale="90000"/>
          </a:bodyPr>
          <a:lstStyle/>
          <a:p>
            <a:pPr algn="l"/>
            <a:r>
              <a:rPr lang="it-IT" dirty="0" err="1"/>
              <a:t>What</a:t>
            </a:r>
            <a:r>
              <a:rPr lang="it-IT" dirty="0"/>
              <a:t> </a:t>
            </a:r>
            <a:r>
              <a:rPr lang="it-IT" dirty="0" err="1"/>
              <a:t>does</a:t>
            </a:r>
            <a:r>
              <a:rPr lang="it-IT" dirty="0"/>
              <a:t> </a:t>
            </a:r>
            <a:r>
              <a:rPr lang="it-IT" dirty="0" err="1"/>
              <a:t>save</a:t>
            </a:r>
            <a:r>
              <a:rPr lang="it-IT" dirty="0"/>
              <a:t> money </a:t>
            </a:r>
            <a:r>
              <a:rPr lang="it-IT" dirty="0" err="1"/>
              <a:t>means</a:t>
            </a:r>
            <a:r>
              <a:rPr lang="it-IT" dirty="0"/>
              <a:t> </a:t>
            </a:r>
            <a:br>
              <a:rPr lang="it-IT" dirty="0"/>
            </a:br>
            <a:r>
              <a:rPr lang="it-IT" sz="2200" b="0" i="0" u="none" strike="noStrike" baseline="0" dirty="0">
                <a:solidFill>
                  <a:srgbClr val="3A4F5B"/>
                </a:solidFill>
                <a:latin typeface="Calibri Light" panose="020F0302020204030204" pitchFamily="34" charset="0"/>
                <a:cs typeface="Calibri Light" panose="020F0302020204030204" pitchFamily="34" charset="0"/>
              </a:rPr>
              <a:t>the prices are </a:t>
            </a:r>
            <a:r>
              <a:rPr lang="en-US" sz="2200" b="0" i="0" u="none" strike="noStrike" baseline="0" dirty="0">
                <a:solidFill>
                  <a:srgbClr val="3A4F5B"/>
                </a:solidFill>
                <a:latin typeface="Calibri Light" panose="020F0302020204030204" pitchFamily="34" charset="0"/>
                <a:cs typeface="Calibri Light" panose="020F0302020204030204" pitchFamily="34" charset="0"/>
              </a:rPr>
              <a:t>61%5 lower than those of the originator product prior to patent loss.</a:t>
            </a:r>
            <a:br>
              <a:rPr lang="it-IT" sz="5400" dirty="0">
                <a:latin typeface="Calibri Light" panose="020F0302020204030204" pitchFamily="34" charset="0"/>
                <a:cs typeface="Calibri Light" panose="020F0302020204030204" pitchFamily="34" charset="0"/>
              </a:rPr>
            </a:br>
            <a:r>
              <a:rPr lang="it-IT" dirty="0"/>
              <a:t> </a:t>
            </a:r>
          </a:p>
        </p:txBody>
      </p:sp>
      <p:pic>
        <p:nvPicPr>
          <p:cNvPr id="6" name="Segnaposto contenuto 5">
            <a:extLst>
              <a:ext uri="{FF2B5EF4-FFF2-40B4-BE49-F238E27FC236}">
                <a16:creationId xmlns:a16="http://schemas.microsoft.com/office/drawing/2014/main" id="{BF5605F5-F028-4130-BC9F-BBFD751685B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464" t="22619" r="25317" b="11492"/>
          <a:stretch/>
        </p:blipFill>
        <p:spPr>
          <a:xfrm>
            <a:off x="6210300" y="1509712"/>
            <a:ext cx="5838825" cy="3648075"/>
          </a:xfrm>
        </p:spPr>
      </p:pic>
      <p:graphicFrame>
        <p:nvGraphicFramePr>
          <p:cNvPr id="8" name="Diagramma 7">
            <a:extLst>
              <a:ext uri="{FF2B5EF4-FFF2-40B4-BE49-F238E27FC236}">
                <a16:creationId xmlns:a16="http://schemas.microsoft.com/office/drawing/2014/main" id="{B9B5CAD1-9692-4CF3-860C-4A52E9D1884C}"/>
              </a:ext>
            </a:extLst>
          </p:cNvPr>
          <p:cNvGraphicFramePr/>
          <p:nvPr>
            <p:extLst>
              <p:ext uri="{D42A27DB-BD31-4B8C-83A1-F6EECF244321}">
                <p14:modId xmlns:p14="http://schemas.microsoft.com/office/powerpoint/2010/main" val="45107455"/>
              </p:ext>
            </p:extLst>
          </p:nvPr>
        </p:nvGraphicFramePr>
        <p:xfrm>
          <a:off x="218114" y="1495598"/>
          <a:ext cx="5572125" cy="3648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9080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9BCE46-66C9-4E85-BD15-521A112E33F1}"/>
              </a:ext>
            </a:extLst>
          </p:cNvPr>
          <p:cNvSpPr>
            <a:spLocks noGrp="1"/>
          </p:cNvSpPr>
          <p:nvPr>
            <p:ph type="title"/>
          </p:nvPr>
        </p:nvSpPr>
        <p:spPr>
          <a:xfrm>
            <a:off x="479463" y="1958514"/>
            <a:ext cx="10515600" cy="1325563"/>
          </a:xfrm>
        </p:spPr>
        <p:txBody>
          <a:bodyPr>
            <a:noAutofit/>
          </a:bodyPr>
          <a:lstStyle/>
          <a:p>
            <a:r>
              <a:rPr lang="en-US" sz="2800" dirty="0"/>
              <a:t>When cost is not the determining factor, prescribing decisions are influenced by:</a:t>
            </a:r>
            <a:br>
              <a:rPr lang="en-US" sz="3200" dirty="0"/>
            </a:br>
            <a:endParaRPr lang="it-IT" sz="3200" dirty="0"/>
          </a:p>
        </p:txBody>
      </p:sp>
      <p:sp>
        <p:nvSpPr>
          <p:cNvPr id="3" name="Segnaposto contenuto 2">
            <a:extLst>
              <a:ext uri="{FF2B5EF4-FFF2-40B4-BE49-F238E27FC236}">
                <a16:creationId xmlns:a16="http://schemas.microsoft.com/office/drawing/2014/main" id="{60319C07-0BFA-4D0D-AB70-E1EC254789F2}"/>
              </a:ext>
            </a:extLst>
          </p:cNvPr>
          <p:cNvSpPr>
            <a:spLocks noGrp="1"/>
          </p:cNvSpPr>
          <p:nvPr>
            <p:ph idx="1"/>
          </p:nvPr>
        </p:nvSpPr>
        <p:spPr>
          <a:xfrm>
            <a:off x="640238" y="3069963"/>
            <a:ext cx="10515600" cy="4351338"/>
          </a:xfrm>
        </p:spPr>
        <p:txBody>
          <a:bodyPr/>
          <a:lstStyle/>
          <a:p>
            <a:r>
              <a:rPr lang="en-US" dirty="0">
                <a:latin typeface="+mj-lt"/>
              </a:rPr>
              <a:t>The need to continue a patient’s existing medication</a:t>
            </a:r>
          </a:p>
          <a:p>
            <a:r>
              <a:rPr lang="en-US" dirty="0">
                <a:solidFill>
                  <a:srgbClr val="FF0000"/>
                </a:solidFill>
                <a:latin typeface="+mj-lt"/>
              </a:rPr>
              <a:t>A lack of knowledge and understanding of off-patent products</a:t>
            </a:r>
          </a:p>
          <a:p>
            <a:r>
              <a:rPr lang="en-US" dirty="0">
                <a:latin typeface="+mj-lt"/>
              </a:rPr>
              <a:t>Formulary guidelines</a:t>
            </a:r>
          </a:p>
          <a:p>
            <a:r>
              <a:rPr lang="en-US" dirty="0">
                <a:solidFill>
                  <a:srgbClr val="FF0000"/>
                </a:solidFill>
                <a:latin typeface="+mj-lt"/>
              </a:rPr>
              <a:t>A lack of experience with newer products</a:t>
            </a:r>
            <a:endParaRPr lang="it-IT" dirty="0">
              <a:solidFill>
                <a:srgbClr val="FF0000"/>
              </a:solidFill>
              <a:latin typeface="+mj-lt"/>
            </a:endParaRPr>
          </a:p>
        </p:txBody>
      </p:sp>
      <p:sp>
        <p:nvSpPr>
          <p:cNvPr id="4" name="Titolo 1">
            <a:extLst>
              <a:ext uri="{FF2B5EF4-FFF2-40B4-BE49-F238E27FC236}">
                <a16:creationId xmlns:a16="http://schemas.microsoft.com/office/drawing/2014/main" id="{1A0F07A9-4172-4290-A81B-087B395C18B0}"/>
              </a:ext>
            </a:extLst>
          </p:cNvPr>
          <p:cNvSpPr txBox="1">
            <a:spLocks/>
          </p:cNvSpPr>
          <p:nvPr/>
        </p:nvSpPr>
        <p:spPr>
          <a:xfrm>
            <a:off x="273644" y="514110"/>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err="1"/>
              <a:t>Wich</a:t>
            </a:r>
            <a:r>
              <a:rPr lang="en-US" sz="3200" dirty="0"/>
              <a:t> are the resistances to overcome in the widespread of generics?</a:t>
            </a:r>
            <a:br>
              <a:rPr lang="en-US" sz="3200" dirty="0"/>
            </a:br>
            <a:endParaRPr lang="it-IT" sz="3200" dirty="0"/>
          </a:p>
        </p:txBody>
      </p:sp>
    </p:spTree>
    <p:extLst>
      <p:ext uri="{BB962C8B-B14F-4D97-AF65-F5344CB8AC3E}">
        <p14:creationId xmlns:p14="http://schemas.microsoft.com/office/powerpoint/2010/main" val="394252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034036-9BDD-42A3-B916-88F71D062582}"/>
              </a:ext>
            </a:extLst>
          </p:cNvPr>
          <p:cNvSpPr>
            <a:spLocks noGrp="1"/>
          </p:cNvSpPr>
          <p:nvPr>
            <p:ph type="title"/>
          </p:nvPr>
        </p:nvSpPr>
        <p:spPr/>
        <p:txBody>
          <a:bodyPr/>
          <a:lstStyle/>
          <a:p>
            <a:r>
              <a:rPr lang="it-IT" dirty="0" err="1"/>
              <a:t>What</a:t>
            </a:r>
            <a:r>
              <a:rPr lang="it-IT" dirty="0"/>
              <a:t> can </a:t>
            </a:r>
            <a:r>
              <a:rPr lang="it-IT" dirty="0" err="1"/>
              <a:t>we</a:t>
            </a:r>
            <a:r>
              <a:rPr lang="it-IT" dirty="0"/>
              <a:t> do? A cultural </a:t>
            </a:r>
            <a:r>
              <a:rPr lang="it-IT" dirty="0" err="1"/>
              <a:t>changing</a:t>
            </a:r>
            <a:r>
              <a:rPr lang="it-IT" dirty="0"/>
              <a:t>!</a:t>
            </a:r>
          </a:p>
        </p:txBody>
      </p:sp>
      <p:graphicFrame>
        <p:nvGraphicFramePr>
          <p:cNvPr id="10" name="Segnaposto contenuto 9">
            <a:extLst>
              <a:ext uri="{FF2B5EF4-FFF2-40B4-BE49-F238E27FC236}">
                <a16:creationId xmlns:a16="http://schemas.microsoft.com/office/drawing/2014/main" id="{871C4E2A-2EA6-4DEE-8D7F-9ECE3B64DFB4}"/>
              </a:ext>
            </a:extLst>
          </p:cNvPr>
          <p:cNvGraphicFramePr>
            <a:graphicFrameLocks noGrp="1"/>
          </p:cNvGraphicFramePr>
          <p:nvPr>
            <p:ph idx="1"/>
            <p:extLst>
              <p:ext uri="{D42A27DB-BD31-4B8C-83A1-F6EECF244321}">
                <p14:modId xmlns:p14="http://schemas.microsoft.com/office/powerpoint/2010/main" val="2573266018"/>
              </p:ext>
            </p:extLst>
          </p:nvPr>
        </p:nvGraphicFramePr>
        <p:xfrm>
          <a:off x="1603311" y="1278294"/>
          <a:ext cx="9052248" cy="4021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4431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1DCFCB-261E-4A88-8CB2-12B560865E20}"/>
              </a:ext>
            </a:extLst>
          </p:cNvPr>
          <p:cNvSpPr>
            <a:spLocks noGrp="1"/>
          </p:cNvSpPr>
          <p:nvPr>
            <p:ph type="title"/>
          </p:nvPr>
        </p:nvSpPr>
        <p:spPr/>
        <p:txBody>
          <a:bodyPr/>
          <a:lstStyle/>
          <a:p>
            <a:r>
              <a:rPr lang="it-IT" dirty="0" err="1">
                <a:latin typeface="Brush Script MT" panose="03060802040406070304" pitchFamily="66" charset="0"/>
              </a:rPr>
              <a:t>What</a:t>
            </a:r>
            <a:r>
              <a:rPr lang="it-IT" dirty="0">
                <a:latin typeface="Brush Script MT" panose="03060802040406070304" pitchFamily="66" charset="0"/>
              </a:rPr>
              <a:t> do </a:t>
            </a:r>
            <a:r>
              <a:rPr lang="it-IT" dirty="0" err="1">
                <a:latin typeface="Brush Script MT" panose="03060802040406070304" pitchFamily="66" charset="0"/>
              </a:rPr>
              <a:t>you</a:t>
            </a:r>
            <a:r>
              <a:rPr lang="it-IT" dirty="0">
                <a:latin typeface="Brush Script MT" panose="03060802040406070304" pitchFamily="66" charset="0"/>
              </a:rPr>
              <a:t> propose?</a:t>
            </a:r>
          </a:p>
        </p:txBody>
      </p:sp>
      <p:pic>
        <p:nvPicPr>
          <p:cNvPr id="5" name="Segnaposto contenuto 4" descr="Badge Tick1 con riempimento a tinta unita">
            <a:extLst>
              <a:ext uri="{FF2B5EF4-FFF2-40B4-BE49-F238E27FC236}">
                <a16:creationId xmlns:a16="http://schemas.microsoft.com/office/drawing/2014/main" id="{C96B7849-E01E-47F6-9697-C72051572FE5}"/>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1975" y="3021807"/>
            <a:ext cx="914400" cy="914400"/>
          </a:xfrm>
        </p:spPr>
      </p:pic>
      <p:pic>
        <p:nvPicPr>
          <p:cNvPr id="6" name="Segnaposto contenuto 4" descr="Badge Tick1 con riempimento a tinta unita">
            <a:extLst>
              <a:ext uri="{FF2B5EF4-FFF2-40B4-BE49-F238E27FC236}">
                <a16:creationId xmlns:a16="http://schemas.microsoft.com/office/drawing/2014/main" id="{0C5AE05D-F7CE-453E-B505-985C2E0EBA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1975" y="2007394"/>
            <a:ext cx="914400" cy="914400"/>
          </a:xfrm>
          <a:prstGeom prst="rect">
            <a:avLst/>
          </a:prstGeom>
        </p:spPr>
      </p:pic>
      <p:pic>
        <p:nvPicPr>
          <p:cNvPr id="7" name="Segnaposto contenuto 4" descr="Badge Tick1 con riempimento a tinta unita">
            <a:extLst>
              <a:ext uri="{FF2B5EF4-FFF2-40B4-BE49-F238E27FC236}">
                <a16:creationId xmlns:a16="http://schemas.microsoft.com/office/drawing/2014/main" id="{5CC29DDF-0D2E-4BF1-9B23-2D3366B934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1975" y="4152901"/>
            <a:ext cx="914400" cy="914400"/>
          </a:xfrm>
          <a:prstGeom prst="rect">
            <a:avLst/>
          </a:prstGeom>
        </p:spPr>
      </p:pic>
    </p:spTree>
    <p:extLst>
      <p:ext uri="{BB962C8B-B14F-4D97-AF65-F5344CB8AC3E}">
        <p14:creationId xmlns:p14="http://schemas.microsoft.com/office/powerpoint/2010/main" val="1614655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6B4C054-A274-4734-9B46-937B8E040B0A}"/>
              </a:ext>
            </a:extLst>
          </p:cNvPr>
          <p:cNvSpPr>
            <a:spLocks noGrp="1"/>
          </p:cNvSpPr>
          <p:nvPr>
            <p:ph type="ctrTitle"/>
          </p:nvPr>
        </p:nvSpPr>
        <p:spPr/>
        <p:txBody>
          <a:bodyPr/>
          <a:lstStyle/>
          <a:p>
            <a:r>
              <a:rPr lang="it-IT" dirty="0">
                <a:solidFill>
                  <a:srgbClr val="FF0000"/>
                </a:solidFill>
                <a:latin typeface="Brush Script MT" panose="03060802040406070304" pitchFamily="66" charset="0"/>
              </a:rPr>
              <a:t>Thanks for </a:t>
            </a:r>
            <a:r>
              <a:rPr lang="it-IT" dirty="0" err="1">
                <a:solidFill>
                  <a:srgbClr val="FF0000"/>
                </a:solidFill>
                <a:latin typeface="Brush Script MT" panose="03060802040406070304" pitchFamily="66" charset="0"/>
              </a:rPr>
              <a:t>your</a:t>
            </a:r>
            <a:r>
              <a:rPr lang="it-IT" dirty="0">
                <a:solidFill>
                  <a:srgbClr val="FF0000"/>
                </a:solidFill>
                <a:latin typeface="Brush Script MT" panose="03060802040406070304" pitchFamily="66" charset="0"/>
              </a:rPr>
              <a:t> </a:t>
            </a:r>
            <a:r>
              <a:rPr lang="it-IT" dirty="0" err="1">
                <a:solidFill>
                  <a:srgbClr val="FF0000"/>
                </a:solidFill>
                <a:latin typeface="Brush Script MT" panose="03060802040406070304" pitchFamily="66" charset="0"/>
              </a:rPr>
              <a:t>attention</a:t>
            </a:r>
            <a:r>
              <a:rPr lang="it-IT" dirty="0">
                <a:solidFill>
                  <a:srgbClr val="FF0000"/>
                </a:solidFill>
                <a:latin typeface="Brush Script MT" panose="03060802040406070304" pitchFamily="66" charset="0"/>
              </a:rPr>
              <a:t>!</a:t>
            </a:r>
          </a:p>
        </p:txBody>
      </p:sp>
      <p:sp>
        <p:nvSpPr>
          <p:cNvPr id="5" name="Sottotitolo 4">
            <a:extLst>
              <a:ext uri="{FF2B5EF4-FFF2-40B4-BE49-F238E27FC236}">
                <a16:creationId xmlns:a16="http://schemas.microsoft.com/office/drawing/2014/main" id="{006F614C-03C5-4ECB-9720-2F2D4E7AF1B5}"/>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2690890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AAB3A9-C148-4DDF-AADA-0BA4C1ED72E4}"/>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B458720-FC85-4CCF-88C2-7A00D0577A4B}"/>
              </a:ext>
            </a:extLst>
          </p:cNvPr>
          <p:cNvSpPr>
            <a:spLocks noGrp="1"/>
          </p:cNvSpPr>
          <p:nvPr>
            <p:ph idx="1"/>
          </p:nvPr>
        </p:nvSpPr>
        <p:spPr/>
        <p:txBody>
          <a:bodyPr>
            <a:normAutofit/>
          </a:bodyPr>
          <a:lstStyle/>
          <a:p>
            <a:pPr marL="0" indent="0" algn="ctr">
              <a:buNone/>
            </a:pPr>
            <a:endParaRPr lang="en-GB" sz="3200" dirty="0">
              <a:solidFill>
                <a:srgbClr val="000000"/>
              </a:solidFill>
              <a:effectLst/>
              <a:latin typeface="+mj-lt"/>
              <a:ea typeface="Calibri" panose="020F0502020204030204" pitchFamily="34" charset="0"/>
            </a:endParaRPr>
          </a:p>
          <a:p>
            <a:pPr marL="0" indent="0" algn="ctr">
              <a:buNone/>
            </a:pPr>
            <a:endParaRPr lang="en-GB" sz="3200" dirty="0">
              <a:solidFill>
                <a:srgbClr val="000000"/>
              </a:solidFill>
              <a:latin typeface="+mj-lt"/>
              <a:ea typeface="Calibri" panose="020F0502020204030204" pitchFamily="34" charset="0"/>
            </a:endParaRPr>
          </a:p>
          <a:p>
            <a:pPr marL="0" indent="0" algn="ctr">
              <a:buNone/>
            </a:pPr>
            <a:r>
              <a:rPr lang="en-GB" sz="3200" dirty="0">
                <a:solidFill>
                  <a:srgbClr val="000000"/>
                </a:solidFill>
                <a:effectLst/>
                <a:latin typeface="+mj-lt"/>
                <a:ea typeface="Calibri" panose="020F0502020204030204" pitchFamily="34" charset="0"/>
              </a:rPr>
              <a:t>What is the difference between brand and generic drugs? </a:t>
            </a:r>
            <a:endParaRPr lang="it-IT" sz="3200" dirty="0">
              <a:latin typeface="+mj-lt"/>
            </a:endParaRPr>
          </a:p>
        </p:txBody>
      </p:sp>
    </p:spTree>
    <p:extLst>
      <p:ext uri="{BB962C8B-B14F-4D97-AF65-F5344CB8AC3E}">
        <p14:creationId xmlns:p14="http://schemas.microsoft.com/office/powerpoint/2010/main" val="741511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A98A22-1A45-4AFE-8997-ADBF13D1113F}"/>
              </a:ext>
            </a:extLst>
          </p:cNvPr>
          <p:cNvSpPr>
            <a:spLocks noGrp="1"/>
          </p:cNvSpPr>
          <p:nvPr>
            <p:ph type="title"/>
          </p:nvPr>
        </p:nvSpPr>
        <p:spPr>
          <a:xfrm>
            <a:off x="561362" y="714593"/>
            <a:ext cx="7134225" cy="662782"/>
          </a:xfrm>
        </p:spPr>
        <p:txBody>
          <a:bodyPr>
            <a:normAutofit fontScale="90000"/>
          </a:bodyPr>
          <a:lstStyle/>
          <a:p>
            <a:r>
              <a:rPr lang="it-IT" dirty="0" err="1"/>
              <a:t>Generic</a:t>
            </a:r>
            <a:r>
              <a:rPr lang="it-IT" dirty="0"/>
              <a:t> </a:t>
            </a:r>
            <a:r>
              <a:rPr lang="it-IT" dirty="0" err="1"/>
              <a:t>drugs</a:t>
            </a:r>
            <a:endParaRPr lang="it-IT" dirty="0"/>
          </a:p>
        </p:txBody>
      </p:sp>
      <p:sp>
        <p:nvSpPr>
          <p:cNvPr id="3" name="Segnaposto contenuto 2">
            <a:extLst>
              <a:ext uri="{FF2B5EF4-FFF2-40B4-BE49-F238E27FC236}">
                <a16:creationId xmlns:a16="http://schemas.microsoft.com/office/drawing/2014/main" id="{7B930EDD-35A8-4E90-9F3A-91EDB4D51C78}"/>
              </a:ext>
            </a:extLst>
          </p:cNvPr>
          <p:cNvSpPr>
            <a:spLocks noGrp="1"/>
          </p:cNvSpPr>
          <p:nvPr>
            <p:ph idx="1"/>
          </p:nvPr>
        </p:nvSpPr>
        <p:spPr>
          <a:xfrm>
            <a:off x="561362" y="1901126"/>
            <a:ext cx="6275665" cy="1957810"/>
          </a:xfrm>
        </p:spPr>
        <p:txBody>
          <a:bodyPr>
            <a:normAutofit lnSpcReduction="10000"/>
          </a:bodyPr>
          <a:lstStyle/>
          <a:p>
            <a:pPr marL="0" indent="0" algn="l">
              <a:buNone/>
            </a:pPr>
            <a:r>
              <a:rPr lang="it-IT" sz="2400" dirty="0" err="1">
                <a:latin typeface="+mj-lt"/>
              </a:rPr>
              <a:t>It’s</a:t>
            </a:r>
            <a:r>
              <a:rPr lang="it-IT" sz="2400" dirty="0">
                <a:latin typeface="+mj-lt"/>
              </a:rPr>
              <a:t> </a:t>
            </a:r>
            <a:r>
              <a:rPr lang="it-IT" sz="2400" dirty="0" err="1">
                <a:latin typeface="+mj-lt"/>
              </a:rPr>
              <a:t>possible</a:t>
            </a:r>
            <a:r>
              <a:rPr lang="it-IT" sz="2400" dirty="0">
                <a:latin typeface="+mj-lt"/>
              </a:rPr>
              <a:t> to produce </a:t>
            </a:r>
            <a:r>
              <a:rPr lang="it-IT" sz="2400" dirty="0" err="1">
                <a:latin typeface="+mj-lt"/>
              </a:rPr>
              <a:t>generic</a:t>
            </a:r>
            <a:r>
              <a:rPr lang="it-IT" sz="2400" dirty="0">
                <a:latin typeface="+mj-lt"/>
              </a:rPr>
              <a:t> </a:t>
            </a:r>
            <a:r>
              <a:rPr lang="it-IT" sz="2400" dirty="0" err="1">
                <a:latin typeface="+mj-lt"/>
              </a:rPr>
              <a:t>drugs</a:t>
            </a:r>
            <a:r>
              <a:rPr lang="it-IT" sz="2400" dirty="0">
                <a:latin typeface="+mj-lt"/>
              </a:rPr>
              <a:t> </a:t>
            </a:r>
            <a:r>
              <a:rPr lang="en-US" sz="2400" b="0" i="0" u="none" strike="noStrike" baseline="0" dirty="0">
                <a:solidFill>
                  <a:srgbClr val="000000"/>
                </a:solidFill>
                <a:latin typeface="+mj-lt"/>
              </a:rPr>
              <a:t>once the period of ‘exclusivity’ on the reference medicine has expired </a:t>
            </a:r>
            <a:r>
              <a:rPr lang="it-IT" sz="2400" dirty="0">
                <a:latin typeface="+mj-lt"/>
              </a:rPr>
              <a:t> </a:t>
            </a:r>
          </a:p>
          <a:p>
            <a:pPr marL="0" indent="0" algn="l">
              <a:buNone/>
            </a:pPr>
            <a:endParaRPr lang="it-IT" sz="2400" dirty="0">
              <a:latin typeface="+mj-lt"/>
            </a:endParaRPr>
          </a:p>
          <a:p>
            <a:pPr marL="0" indent="0" algn="l">
              <a:buNone/>
            </a:pPr>
            <a:r>
              <a:rPr lang="it-IT" sz="2400" dirty="0" err="1">
                <a:latin typeface="+mj-lt"/>
              </a:rPr>
              <a:t>Tipically</a:t>
            </a:r>
            <a:r>
              <a:rPr lang="it-IT" sz="2400" dirty="0">
                <a:latin typeface="+mj-lt"/>
              </a:rPr>
              <a:t> </a:t>
            </a:r>
            <a:r>
              <a:rPr lang="it-IT" sz="2400" b="1" dirty="0">
                <a:latin typeface="+mj-lt"/>
              </a:rPr>
              <a:t>10 </a:t>
            </a:r>
            <a:r>
              <a:rPr lang="it-IT" sz="2400" b="1" dirty="0" err="1">
                <a:latin typeface="+mj-lt"/>
              </a:rPr>
              <a:t>years</a:t>
            </a:r>
            <a:r>
              <a:rPr lang="it-IT" sz="2400" b="1" dirty="0">
                <a:latin typeface="+mj-lt"/>
              </a:rPr>
              <a:t> </a:t>
            </a:r>
            <a:r>
              <a:rPr lang="it-IT" sz="2400" dirty="0">
                <a:latin typeface="+mj-lt"/>
              </a:rPr>
              <a:t>from the date of </a:t>
            </a:r>
            <a:r>
              <a:rPr lang="it-IT" sz="2400" dirty="0" err="1">
                <a:latin typeface="+mj-lt"/>
              </a:rPr>
              <a:t>autorisation</a:t>
            </a:r>
            <a:endParaRPr lang="it-IT" sz="2400" dirty="0">
              <a:latin typeface="+mj-lt"/>
            </a:endParaRPr>
          </a:p>
        </p:txBody>
      </p:sp>
      <p:pic>
        <p:nvPicPr>
          <p:cNvPr id="2050" name="Picture 2" descr="EXPIRED PATENT Stamp Seal – Fuzzy Panda Research">
            <a:extLst>
              <a:ext uri="{FF2B5EF4-FFF2-40B4-BE49-F238E27FC236}">
                <a16:creationId xmlns:a16="http://schemas.microsoft.com/office/drawing/2014/main" id="{FE97C99D-28C3-4F2C-956B-B5BE5A6D8C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5446" y="1518406"/>
            <a:ext cx="3676048" cy="2876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316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EC892B-C184-4659-9FCB-742304450B1A}"/>
              </a:ext>
            </a:extLst>
          </p:cNvPr>
          <p:cNvSpPr>
            <a:spLocks noGrp="1"/>
          </p:cNvSpPr>
          <p:nvPr>
            <p:ph type="title"/>
          </p:nvPr>
        </p:nvSpPr>
        <p:spPr/>
        <p:txBody>
          <a:bodyPr/>
          <a:lstStyle/>
          <a:p>
            <a:r>
              <a:rPr lang="it-IT" dirty="0" err="1"/>
              <a:t>Generic</a:t>
            </a:r>
            <a:r>
              <a:rPr lang="it-IT" dirty="0"/>
              <a:t> and Brand </a:t>
            </a:r>
            <a:r>
              <a:rPr lang="it-IT" dirty="0" err="1"/>
              <a:t>medication</a:t>
            </a:r>
            <a:br>
              <a:rPr lang="it-IT" dirty="0"/>
            </a:br>
            <a:r>
              <a:rPr lang="it-IT" sz="2400" dirty="0" err="1"/>
              <a:t>Is</a:t>
            </a:r>
            <a:r>
              <a:rPr lang="it-IT" sz="2400" dirty="0"/>
              <a:t> </a:t>
            </a:r>
            <a:r>
              <a:rPr lang="it-IT" sz="2400" dirty="0" err="1"/>
              <a:t>there</a:t>
            </a:r>
            <a:r>
              <a:rPr lang="it-IT" sz="2400" dirty="0"/>
              <a:t> a </a:t>
            </a:r>
            <a:r>
              <a:rPr lang="it-IT" sz="2400" dirty="0" err="1"/>
              <a:t>difference</a:t>
            </a:r>
            <a:r>
              <a:rPr lang="it-IT" sz="2400" dirty="0"/>
              <a:t>?</a:t>
            </a:r>
            <a:endParaRPr lang="it-IT" dirty="0"/>
          </a:p>
        </p:txBody>
      </p:sp>
      <p:graphicFrame>
        <p:nvGraphicFramePr>
          <p:cNvPr id="8" name="Diagramma 7">
            <a:extLst>
              <a:ext uri="{FF2B5EF4-FFF2-40B4-BE49-F238E27FC236}">
                <a16:creationId xmlns:a16="http://schemas.microsoft.com/office/drawing/2014/main" id="{291EBC11-03B9-4E81-BC96-451095C284AE}"/>
              </a:ext>
            </a:extLst>
          </p:cNvPr>
          <p:cNvGraphicFramePr/>
          <p:nvPr>
            <p:extLst>
              <p:ext uri="{D42A27DB-BD31-4B8C-83A1-F6EECF244321}">
                <p14:modId xmlns:p14="http://schemas.microsoft.com/office/powerpoint/2010/main" val="585104229"/>
              </p:ext>
            </p:extLst>
          </p:nvPr>
        </p:nvGraphicFramePr>
        <p:xfrm>
          <a:off x="838200" y="1539687"/>
          <a:ext cx="6474437" cy="4030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9248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1F9C41-8FDF-4539-9FBB-F2349362E253}"/>
              </a:ext>
            </a:extLst>
          </p:cNvPr>
          <p:cNvSpPr>
            <a:spLocks noGrp="1"/>
          </p:cNvSpPr>
          <p:nvPr>
            <p:ph type="title"/>
          </p:nvPr>
        </p:nvSpPr>
        <p:spPr/>
        <p:txBody>
          <a:bodyPr/>
          <a:lstStyle/>
          <a:p>
            <a:pPr algn="l"/>
            <a:br>
              <a:rPr lang="it-IT" sz="1800" b="0" i="0" u="none" strike="noStrike" baseline="0" dirty="0">
                <a:solidFill>
                  <a:srgbClr val="000000"/>
                </a:solidFill>
                <a:latin typeface="Arial" panose="020B0604020202020204" pitchFamily="34" charset="0"/>
              </a:rPr>
            </a:br>
            <a:r>
              <a:rPr lang="it-IT" sz="3600" dirty="0" err="1">
                <a:solidFill>
                  <a:srgbClr val="000000"/>
                </a:solidFill>
              </a:rPr>
              <a:t>Generic</a:t>
            </a:r>
            <a:r>
              <a:rPr lang="it-IT" sz="3600" dirty="0">
                <a:solidFill>
                  <a:srgbClr val="000000"/>
                </a:solidFill>
              </a:rPr>
              <a:t> and brand </a:t>
            </a:r>
            <a:r>
              <a:rPr lang="it-IT" sz="3600" dirty="0" err="1">
                <a:solidFill>
                  <a:srgbClr val="000000"/>
                </a:solidFill>
              </a:rPr>
              <a:t>drugs</a:t>
            </a:r>
            <a:r>
              <a:rPr lang="it-IT" sz="3600" dirty="0">
                <a:solidFill>
                  <a:srgbClr val="000000"/>
                </a:solidFill>
              </a:rPr>
              <a:t> are </a:t>
            </a:r>
            <a:r>
              <a:rPr lang="it-IT" sz="3600" b="1" i="1" u="none" strike="noStrike" baseline="0" dirty="0" err="1">
                <a:solidFill>
                  <a:srgbClr val="FF0000"/>
                </a:solidFill>
              </a:rPr>
              <a:t>bioequivalent</a:t>
            </a:r>
            <a:r>
              <a:rPr lang="it-IT" sz="3600" b="0" i="0" u="none" strike="noStrike" baseline="0" dirty="0">
                <a:solidFill>
                  <a:srgbClr val="000000"/>
                </a:solidFill>
              </a:rPr>
              <a:t> </a:t>
            </a:r>
          </a:p>
        </p:txBody>
      </p:sp>
      <p:sp>
        <p:nvSpPr>
          <p:cNvPr id="6" name="Segnaposto contenuto 5">
            <a:extLst>
              <a:ext uri="{FF2B5EF4-FFF2-40B4-BE49-F238E27FC236}">
                <a16:creationId xmlns:a16="http://schemas.microsoft.com/office/drawing/2014/main" id="{67CBC2E3-3E14-40FC-8BBB-B49054639103}"/>
              </a:ext>
            </a:extLst>
          </p:cNvPr>
          <p:cNvSpPr>
            <a:spLocks noGrp="1"/>
          </p:cNvSpPr>
          <p:nvPr>
            <p:ph idx="1"/>
          </p:nvPr>
        </p:nvSpPr>
        <p:spPr/>
        <p:txBody>
          <a:bodyPr/>
          <a:lstStyle/>
          <a:p>
            <a:r>
              <a:rPr lang="en-US" dirty="0">
                <a:latin typeface="+mj-lt"/>
              </a:rPr>
              <a:t>works in the body in the same way</a:t>
            </a:r>
          </a:p>
          <a:p>
            <a:r>
              <a:rPr lang="en-US" dirty="0">
                <a:latin typeface="+mj-lt"/>
              </a:rPr>
              <a:t>Are as safe and effective as the brand name drug</a:t>
            </a:r>
          </a:p>
          <a:p>
            <a:endParaRPr lang="en-US" dirty="0">
              <a:latin typeface="+mj-lt"/>
            </a:endParaRPr>
          </a:p>
          <a:p>
            <a:endParaRPr lang="en-US" dirty="0">
              <a:latin typeface="+mj-lt"/>
            </a:endParaRPr>
          </a:p>
          <a:p>
            <a:endParaRPr lang="en-US" dirty="0">
              <a:latin typeface="+mj-lt"/>
            </a:endParaRPr>
          </a:p>
          <a:p>
            <a:endParaRPr lang="en-US" dirty="0"/>
          </a:p>
        </p:txBody>
      </p:sp>
      <p:pic>
        <p:nvPicPr>
          <p:cNvPr id="3" name="Immagine 2">
            <a:extLst>
              <a:ext uri="{FF2B5EF4-FFF2-40B4-BE49-F238E27FC236}">
                <a16:creationId xmlns:a16="http://schemas.microsoft.com/office/drawing/2014/main" id="{F39E5456-BB1B-4BD0-BED0-47F4DD7BC11E}"/>
              </a:ext>
            </a:extLst>
          </p:cNvPr>
          <p:cNvPicPr>
            <a:picLocks noChangeAspect="1"/>
          </p:cNvPicPr>
          <p:nvPr/>
        </p:nvPicPr>
        <p:blipFill>
          <a:blip r:embed="rId3"/>
          <a:stretch>
            <a:fillRect/>
          </a:stretch>
        </p:blipFill>
        <p:spPr>
          <a:xfrm>
            <a:off x="4282208" y="3026004"/>
            <a:ext cx="3788936" cy="2445586"/>
          </a:xfrm>
          <a:prstGeom prst="rect">
            <a:avLst/>
          </a:prstGeom>
        </p:spPr>
      </p:pic>
    </p:spTree>
    <p:extLst>
      <p:ext uri="{BB962C8B-B14F-4D97-AF65-F5344CB8AC3E}">
        <p14:creationId xmlns:p14="http://schemas.microsoft.com/office/powerpoint/2010/main" val="1972887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B08A4C-2CE2-481B-AE3C-052CFA44C439}"/>
              </a:ext>
            </a:extLst>
          </p:cNvPr>
          <p:cNvSpPr>
            <a:spLocks noGrp="1"/>
          </p:cNvSpPr>
          <p:nvPr>
            <p:ph type="title"/>
          </p:nvPr>
        </p:nvSpPr>
        <p:spPr/>
        <p:txBody>
          <a:bodyPr>
            <a:normAutofit/>
          </a:bodyPr>
          <a:lstStyle/>
          <a:p>
            <a:r>
              <a:rPr lang="en-US" sz="2400" dirty="0">
                <a:solidFill>
                  <a:srgbClr val="000000"/>
                </a:solidFill>
              </a:rPr>
              <a:t>It’s true that levels of the active ingredient in generic drugs may vary from minus 20% to plus 25% compared to the brand?</a:t>
            </a:r>
            <a:br>
              <a:rPr lang="it-IT" sz="2400" dirty="0"/>
            </a:br>
            <a:endParaRPr lang="it-IT" sz="2400" dirty="0"/>
          </a:p>
        </p:txBody>
      </p:sp>
      <p:sp>
        <p:nvSpPr>
          <p:cNvPr id="3" name="Segnaposto contenuto 2">
            <a:extLst>
              <a:ext uri="{FF2B5EF4-FFF2-40B4-BE49-F238E27FC236}">
                <a16:creationId xmlns:a16="http://schemas.microsoft.com/office/drawing/2014/main" id="{E75A0B2E-B5EF-4044-B65E-B8E91875F4D8}"/>
              </a:ext>
            </a:extLst>
          </p:cNvPr>
          <p:cNvSpPr>
            <a:spLocks noGrp="1"/>
          </p:cNvSpPr>
          <p:nvPr>
            <p:ph idx="1"/>
          </p:nvPr>
        </p:nvSpPr>
        <p:spPr>
          <a:xfrm>
            <a:off x="393584" y="1352550"/>
            <a:ext cx="10515600" cy="4689476"/>
          </a:xfrm>
        </p:spPr>
        <p:txBody>
          <a:bodyPr/>
          <a:lstStyle/>
          <a:p>
            <a:pPr marL="0" indent="0" algn="ctr">
              <a:buNone/>
            </a:pPr>
            <a:r>
              <a:rPr lang="it-IT" dirty="0">
                <a:solidFill>
                  <a:srgbClr val="FF0000"/>
                </a:solidFill>
              </a:rPr>
              <a:t>FALSE!</a:t>
            </a:r>
          </a:p>
          <a:p>
            <a:endParaRPr lang="it-IT" dirty="0"/>
          </a:p>
        </p:txBody>
      </p:sp>
      <p:pic>
        <p:nvPicPr>
          <p:cNvPr id="1026" name="Picture 2" descr="Introduction to medicines - EUPATI Toolbox">
            <a:extLst>
              <a:ext uri="{FF2B5EF4-FFF2-40B4-BE49-F238E27FC236}">
                <a16:creationId xmlns:a16="http://schemas.microsoft.com/office/drawing/2014/main" id="{38C0BF60-5608-41EF-8F82-1680E80CC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125" y="1624289"/>
            <a:ext cx="5229225" cy="34793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ma 3">
            <a:extLst>
              <a:ext uri="{FF2B5EF4-FFF2-40B4-BE49-F238E27FC236}">
                <a16:creationId xmlns:a16="http://schemas.microsoft.com/office/drawing/2014/main" id="{AE50BC20-9333-481B-996A-952B89BC0403}"/>
              </a:ext>
            </a:extLst>
          </p:cNvPr>
          <p:cNvGraphicFramePr/>
          <p:nvPr>
            <p:extLst>
              <p:ext uri="{D42A27DB-BD31-4B8C-83A1-F6EECF244321}">
                <p14:modId xmlns:p14="http://schemas.microsoft.com/office/powerpoint/2010/main" val="2463637014"/>
              </p:ext>
            </p:extLst>
          </p:nvPr>
        </p:nvGraphicFramePr>
        <p:xfrm>
          <a:off x="393584" y="2141537"/>
          <a:ext cx="6257605" cy="33639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07119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8624C-BF26-41E7-9DDA-F0871297D6F7}"/>
              </a:ext>
            </a:extLst>
          </p:cNvPr>
          <p:cNvSpPr>
            <a:spLocks noGrp="1"/>
          </p:cNvSpPr>
          <p:nvPr>
            <p:ph type="title"/>
          </p:nvPr>
        </p:nvSpPr>
        <p:spPr/>
        <p:txBody>
          <a:bodyPr>
            <a:normAutofit/>
          </a:bodyPr>
          <a:lstStyle/>
          <a:p>
            <a:r>
              <a:rPr lang="en-US" sz="3200" dirty="0">
                <a:solidFill>
                  <a:srgbClr val="000000"/>
                </a:solidFill>
              </a:rPr>
              <a:t>A</a:t>
            </a:r>
            <a:r>
              <a:rPr lang="en-US" sz="3200" b="0" i="0" u="none" strike="noStrike" baseline="0" dirty="0">
                <a:solidFill>
                  <a:srgbClr val="000000"/>
                </a:solidFill>
              </a:rPr>
              <a:t>nalysis of hundreds of </a:t>
            </a:r>
            <a:r>
              <a:rPr lang="en-US" sz="3200" b="0" i="0" u="none" strike="noStrike" baseline="0" dirty="0">
                <a:solidFill>
                  <a:srgbClr val="FF0000"/>
                </a:solidFill>
              </a:rPr>
              <a:t>bioequivalence</a:t>
            </a:r>
            <a:r>
              <a:rPr lang="en-US" sz="3200" b="0" i="0" u="none" strike="noStrike" baseline="0" dirty="0">
                <a:solidFill>
                  <a:srgbClr val="000000"/>
                </a:solidFill>
              </a:rPr>
              <a:t> studies:</a:t>
            </a:r>
            <a:br>
              <a:rPr lang="en-US" sz="3200" b="0" i="0" u="none" strike="noStrike" baseline="0" dirty="0">
                <a:solidFill>
                  <a:srgbClr val="000000"/>
                </a:solidFill>
              </a:rPr>
            </a:br>
            <a:endParaRPr lang="it-IT" sz="3200" dirty="0"/>
          </a:p>
        </p:txBody>
      </p:sp>
      <p:sp>
        <p:nvSpPr>
          <p:cNvPr id="3" name="Segnaposto contenuto 2">
            <a:extLst>
              <a:ext uri="{FF2B5EF4-FFF2-40B4-BE49-F238E27FC236}">
                <a16:creationId xmlns:a16="http://schemas.microsoft.com/office/drawing/2014/main" id="{F4FBB655-38C1-4068-B3BF-18A58CC62038}"/>
              </a:ext>
            </a:extLst>
          </p:cNvPr>
          <p:cNvSpPr>
            <a:spLocks noGrp="1"/>
          </p:cNvSpPr>
          <p:nvPr>
            <p:ph idx="1"/>
          </p:nvPr>
        </p:nvSpPr>
        <p:spPr/>
        <p:txBody>
          <a:bodyPr>
            <a:normAutofit/>
          </a:bodyPr>
          <a:lstStyle/>
          <a:p>
            <a:pPr marL="0" indent="0">
              <a:buNone/>
            </a:pPr>
            <a:r>
              <a:rPr lang="en-US" b="0" i="1" u="none" strike="noStrike" baseline="0" dirty="0">
                <a:solidFill>
                  <a:srgbClr val="FF0000"/>
                </a:solidFill>
                <a:latin typeface="+mj-lt"/>
              </a:rPr>
              <a:t>Safety, Efficacy and concentration of active ingredients</a:t>
            </a:r>
          </a:p>
          <a:p>
            <a:pPr marL="0" indent="0">
              <a:buNone/>
            </a:pPr>
            <a:endParaRPr lang="en-US" i="1" dirty="0">
              <a:solidFill>
                <a:srgbClr val="000000"/>
              </a:solidFill>
              <a:latin typeface="+mj-lt"/>
            </a:endParaRPr>
          </a:p>
          <a:p>
            <a:pPr marL="0" indent="0">
              <a:buNone/>
            </a:pPr>
            <a:endParaRPr lang="en-US" b="0" i="1" u="none" strike="noStrike" baseline="0" dirty="0">
              <a:solidFill>
                <a:srgbClr val="000000"/>
              </a:solidFill>
              <a:latin typeface="+mj-lt"/>
            </a:endParaRPr>
          </a:p>
          <a:p>
            <a:pPr marL="0" indent="0">
              <a:buNone/>
            </a:pPr>
            <a:r>
              <a:rPr lang="en-US" b="0" i="1" u="none" strike="noStrike" baseline="0" dirty="0">
                <a:solidFill>
                  <a:srgbClr val="000000"/>
                </a:solidFill>
                <a:latin typeface="+mj-lt"/>
              </a:rPr>
              <a:t>“The measured differences between brand and generic drugs are the same as the differences between different lots of the SAME branded drugs.”</a:t>
            </a:r>
            <a:endParaRPr lang="it-IT" i="1" dirty="0">
              <a:latin typeface="+mj-lt"/>
            </a:endParaRPr>
          </a:p>
        </p:txBody>
      </p:sp>
    </p:spTree>
    <p:extLst>
      <p:ext uri="{BB962C8B-B14F-4D97-AF65-F5344CB8AC3E}">
        <p14:creationId xmlns:p14="http://schemas.microsoft.com/office/powerpoint/2010/main" val="748145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egnaposto contenuto 8">
            <a:extLst>
              <a:ext uri="{FF2B5EF4-FFF2-40B4-BE49-F238E27FC236}">
                <a16:creationId xmlns:a16="http://schemas.microsoft.com/office/drawing/2014/main" id="{AAD78E71-68BE-4C11-AFD8-DFCBC719AA3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638" t="16668" r="27203" b="2440"/>
          <a:stretch/>
        </p:blipFill>
        <p:spPr>
          <a:xfrm>
            <a:off x="2228849" y="742950"/>
            <a:ext cx="6962775" cy="4295776"/>
          </a:xfrm>
        </p:spPr>
      </p:pic>
    </p:spTree>
    <p:extLst>
      <p:ext uri="{BB962C8B-B14F-4D97-AF65-F5344CB8AC3E}">
        <p14:creationId xmlns:p14="http://schemas.microsoft.com/office/powerpoint/2010/main" val="1771997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962450-B5EF-4293-B80C-13A8BD903355}"/>
              </a:ext>
            </a:extLst>
          </p:cNvPr>
          <p:cNvSpPr>
            <a:spLocks noGrp="1"/>
          </p:cNvSpPr>
          <p:nvPr>
            <p:ph type="title"/>
          </p:nvPr>
        </p:nvSpPr>
        <p:spPr/>
        <p:txBody>
          <a:bodyPr/>
          <a:lstStyle/>
          <a:p>
            <a:r>
              <a:rPr lang="it-IT" dirty="0"/>
              <a:t>So </a:t>
            </a:r>
            <a:r>
              <a:rPr lang="it-IT" dirty="0" err="1"/>
              <a:t>why</a:t>
            </a:r>
            <a:r>
              <a:rPr lang="it-IT" dirty="0"/>
              <a:t> </a:t>
            </a:r>
            <a:r>
              <a:rPr lang="it-IT" dirty="0" err="1"/>
              <a:t>generic</a:t>
            </a:r>
            <a:r>
              <a:rPr lang="it-IT" dirty="0"/>
              <a:t> </a:t>
            </a:r>
            <a:r>
              <a:rPr lang="it-IT" dirty="0" err="1"/>
              <a:t>drugs</a:t>
            </a:r>
            <a:r>
              <a:rPr lang="it-IT" dirty="0"/>
              <a:t> are </a:t>
            </a:r>
            <a:r>
              <a:rPr lang="it-IT" dirty="0" err="1"/>
              <a:t>less</a:t>
            </a:r>
            <a:r>
              <a:rPr lang="it-IT" dirty="0"/>
              <a:t> </a:t>
            </a:r>
            <a:r>
              <a:rPr lang="it-IT" dirty="0" err="1"/>
              <a:t>expensive</a:t>
            </a:r>
            <a:r>
              <a:rPr lang="it-IT" dirty="0"/>
              <a:t>?</a:t>
            </a:r>
          </a:p>
        </p:txBody>
      </p:sp>
      <p:graphicFrame>
        <p:nvGraphicFramePr>
          <p:cNvPr id="4" name="Segnaposto contenuto 3">
            <a:extLst>
              <a:ext uri="{FF2B5EF4-FFF2-40B4-BE49-F238E27FC236}">
                <a16:creationId xmlns:a16="http://schemas.microsoft.com/office/drawing/2014/main" id="{1F77CE8B-4D51-4AB6-ADB7-1B041A7C9454}"/>
              </a:ext>
            </a:extLst>
          </p:cNvPr>
          <p:cNvGraphicFramePr>
            <a:graphicFrameLocks noGrp="1"/>
          </p:cNvGraphicFramePr>
          <p:nvPr>
            <p:ph idx="1"/>
            <p:extLst>
              <p:ext uri="{D42A27DB-BD31-4B8C-83A1-F6EECF244321}">
                <p14:modId xmlns:p14="http://schemas.microsoft.com/office/powerpoint/2010/main" val="844264387"/>
              </p:ext>
            </p:extLst>
          </p:nvPr>
        </p:nvGraphicFramePr>
        <p:xfrm>
          <a:off x="838200" y="1473288"/>
          <a:ext cx="10515600" cy="3786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552693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1312</TotalTime>
  <Words>824</Words>
  <Application>Microsoft Office PowerPoint</Application>
  <PresentationFormat>Widescreen</PresentationFormat>
  <Paragraphs>93</Paragraphs>
  <Slides>18</Slides>
  <Notes>11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Arial</vt:lpstr>
      <vt:lpstr>Brush Script MT</vt:lpstr>
      <vt:lpstr>Calibri</vt:lpstr>
      <vt:lpstr>Calibri Light</vt:lpstr>
      <vt:lpstr>Tema di Office</vt:lpstr>
      <vt:lpstr>Presentazione standard di PowerPoint</vt:lpstr>
      <vt:lpstr>Presentazione standard di PowerPoint</vt:lpstr>
      <vt:lpstr>Generic drugs</vt:lpstr>
      <vt:lpstr>Generic and Brand medication Is there a difference?</vt:lpstr>
      <vt:lpstr> Generic and brand drugs are bioequivalent </vt:lpstr>
      <vt:lpstr>It’s true that levels of the active ingredient in generic drugs may vary from minus 20% to plus 25% compared to the brand? </vt:lpstr>
      <vt:lpstr>Analysis of hundreds of bioequivalence studies: </vt:lpstr>
      <vt:lpstr>Presentazione standard di PowerPoint</vt:lpstr>
      <vt:lpstr>So why generic drugs are less expensive?</vt:lpstr>
      <vt:lpstr>Pharmaceutical spending in Europe</vt:lpstr>
      <vt:lpstr>Europe ageing population forecast in 2050</vt:lpstr>
      <vt:lpstr>In 2014 Europe saved 100 Billion euros albeit to variyng degrees</vt:lpstr>
      <vt:lpstr>Saving in pharmaceutical spending due to generic medicine</vt:lpstr>
      <vt:lpstr>What does save money means  the prices are 61%5 lower than those of the originator product prior to patent loss.  </vt:lpstr>
      <vt:lpstr>When cost is not the determining factor, prescribing decisions are influenced by: </vt:lpstr>
      <vt:lpstr>What can we do? A cultural changing!</vt:lpstr>
      <vt:lpstr>What do you propose?</vt:lpstr>
      <vt:lpstr>Thanks for your attention!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lorenzo blasina</dc:creator>
  <cp:lastModifiedBy>Daniela Quaggia</cp:lastModifiedBy>
  <cp:revision>15</cp:revision>
  <dcterms:created xsi:type="dcterms:W3CDTF">2020-10-23T08:46:20Z</dcterms:created>
  <dcterms:modified xsi:type="dcterms:W3CDTF">2020-12-15T15:15:38Z</dcterms:modified>
</cp:coreProperties>
</file>